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34" r:id="rId8"/>
    <p:sldMasterId id="2147483748" r:id="rId9"/>
    <p:sldMasterId id="2147483762" r:id="rId10"/>
    <p:sldMasterId id="2147483774" r:id="rId11"/>
    <p:sldMasterId id="2147483786" r:id="rId12"/>
  </p:sldMasterIdLst>
  <p:notesMasterIdLst>
    <p:notesMasterId r:id="rId70"/>
  </p:notesMasterIdLst>
  <p:sldIdLst>
    <p:sldId id="256" r:id="rId13"/>
    <p:sldId id="273" r:id="rId14"/>
    <p:sldId id="268" r:id="rId15"/>
    <p:sldId id="267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9" r:id="rId33"/>
    <p:sldId id="290" r:id="rId34"/>
    <p:sldId id="288" r:id="rId35"/>
    <p:sldId id="291" r:id="rId36"/>
    <p:sldId id="292" r:id="rId37"/>
    <p:sldId id="298" r:id="rId38"/>
    <p:sldId id="299" r:id="rId39"/>
    <p:sldId id="300" r:id="rId40"/>
    <p:sldId id="301" r:id="rId41"/>
    <p:sldId id="302" r:id="rId42"/>
    <p:sldId id="286" r:id="rId43"/>
    <p:sldId id="303" r:id="rId44"/>
    <p:sldId id="304" r:id="rId45"/>
    <p:sldId id="323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293" r:id="rId54"/>
    <p:sldId id="294" r:id="rId55"/>
    <p:sldId id="295" r:id="rId56"/>
    <p:sldId id="296" r:id="rId57"/>
    <p:sldId id="297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F8D1C6-729F-4098-BD53-24D628A870B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D92117-1D71-47D5-A25C-9CB103252250}">
      <dgm:prSet phldrT="[Text]" custT="1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Hệ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tố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0E5A2E1B-FB3E-490E-8628-D98AAB405915}" type="parTrans" cxnId="{346A1FF6-1986-47AC-B3DE-A657DE87652F}">
      <dgm:prSet/>
      <dgm:spPr/>
      <dgm:t>
        <a:bodyPr/>
        <a:lstStyle/>
        <a:p>
          <a:endParaRPr lang="en-GB"/>
        </a:p>
      </dgm:t>
    </dgm:pt>
    <dgm:pt modelId="{E5FE6B86-81AB-4BA1-ABA9-9343B64011E3}" type="sibTrans" cxnId="{346A1FF6-1986-47AC-B3DE-A657DE87652F}">
      <dgm:prSet/>
      <dgm:spPr/>
      <dgm:t>
        <a:bodyPr/>
        <a:lstStyle/>
        <a:p>
          <a:endParaRPr lang="en-GB"/>
        </a:p>
      </dgm:t>
    </dgm:pt>
    <dgm:pt modelId="{F0EF14AA-00A1-4E0C-AB48-690D9C985377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en-US" sz="2800">
              <a:latin typeface="Times New Roman" pitchFamily="18" charset="0"/>
              <a:cs typeface="Times New Roman" pitchFamily="18" charset="0"/>
            </a:rPr>
            <a:t>(sắc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chính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30E60DA9-E526-4ACC-B8F6-9A45FA8E3B2A}" type="parTrans" cxnId="{F0F968AA-B757-496A-B69E-40109ABD1443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4176ED50-3F57-486A-9290-E199E70CE2AF}" type="sibTrans" cxnId="{F0F968AA-B757-496A-B69E-40109ABD1443}">
      <dgm:prSet/>
      <dgm:spPr/>
      <dgm:t>
        <a:bodyPr/>
        <a:lstStyle/>
        <a:p>
          <a:endParaRPr lang="en-GB"/>
        </a:p>
      </dgm:t>
    </dgm:pt>
    <dgm:pt modelId="{5AD51777-26CF-4ED0-8747-68B99C019AD7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a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A5A91C2A-F644-4DD1-8242-777459A5D68C}" type="parTrans" cxnId="{0D2E5088-A93C-42CC-890B-364FED80836A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6C74AA92-9D42-4FAE-8140-EEC105178C2D}" type="sibTrans" cxnId="{0D2E5088-A93C-42CC-890B-364FED80836A}">
      <dgm:prSet/>
      <dgm:spPr/>
      <dgm:t>
        <a:bodyPr/>
        <a:lstStyle/>
        <a:p>
          <a:endParaRPr lang="en-GB"/>
        </a:p>
      </dgm:t>
    </dgm:pt>
    <dgm:pt modelId="{3C2CD7A0-4CB4-49A8-A284-5ACBBFD89C75}">
      <dgm:prSet phldrT="[Text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b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5B936D6E-8CE4-4D94-B1B1-117E2CD79764}" type="parTrans" cxnId="{C312DFA1-5D37-4299-ADA4-392D5E453946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EB64B753-5E53-44F0-AD77-A0B98B96B620}" type="sibTrans" cxnId="{C312DFA1-5D37-4299-ADA4-392D5E453946}">
      <dgm:prSet/>
      <dgm:spPr/>
      <dgm:t>
        <a:bodyPr/>
        <a:lstStyle/>
        <a:p>
          <a:endParaRPr lang="en-GB"/>
        </a:p>
      </dgm:t>
    </dgm:pt>
    <dgm:pt modelId="{0031355D-B0B8-45CA-9CFE-F45410446820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>
              <a:latin typeface="Times New Roman" pitchFamily="18" charset="0"/>
              <a:cs typeface="Times New Roman" pitchFamily="18" charset="0"/>
            </a:rPr>
            <a:t>Carotenoit</a:t>
          </a:r>
        </a:p>
        <a:p>
          <a:r>
            <a:rPr lang="en-US" sz="2800">
              <a:latin typeface="Times New Roman" pitchFamily="18" charset="0"/>
              <a:cs typeface="Times New Roman" pitchFamily="18" charset="0"/>
            </a:rPr>
            <a:t>(sắc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phụ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)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1D02A923-CD2B-40BB-BCEA-753C7604D326}" type="parTrans" cxnId="{BC70F78D-0A90-4038-92A1-915DAE600FC8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BC114E0B-7C25-4B70-9DD3-92350DE196D0}" type="sibTrans" cxnId="{BC70F78D-0A90-4038-92A1-915DAE600FC8}">
      <dgm:prSet/>
      <dgm:spPr/>
      <dgm:t>
        <a:bodyPr/>
        <a:lstStyle/>
        <a:p>
          <a:endParaRPr lang="en-GB"/>
        </a:p>
      </dgm:t>
    </dgm:pt>
    <dgm:pt modelId="{3F22D163-0858-4E6C-AC93-B55777EA5707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Caroten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FCF7B164-271C-4A44-B060-E0B3680289F8}" type="parTrans" cxnId="{5AFC5A89-FD09-4336-8059-C193999A3E60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CED9ECC3-1EFD-43FA-8C03-B8E6D69ECB78}" type="sibTrans" cxnId="{5AFC5A89-FD09-4336-8059-C193999A3E60}">
      <dgm:prSet/>
      <dgm:spPr/>
      <dgm:t>
        <a:bodyPr/>
        <a:lstStyle/>
        <a:p>
          <a:endParaRPr lang="en-GB"/>
        </a:p>
      </dgm:t>
    </dgm:pt>
    <dgm:pt modelId="{F5DAB1A1-B181-48E6-81FC-F34210D34D23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xantophyl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endParaRPr lang="en-GB" sz="2800" dirty="0">
            <a:latin typeface="Times New Roman" pitchFamily="18" charset="0"/>
            <a:cs typeface="Times New Roman" pitchFamily="18" charset="0"/>
          </a:endParaRPr>
        </a:p>
      </dgm:t>
    </dgm:pt>
    <dgm:pt modelId="{0048B688-5E31-4980-810E-5E79EC11059A}" type="parTrans" cxnId="{1DEAD892-6329-4B1D-BC3D-9DD1DF8B4429}">
      <dgm:prSet/>
      <dgm:spPr/>
      <dgm:t>
        <a:bodyPr/>
        <a:lstStyle/>
        <a:p>
          <a:endParaRPr lang="en-GB" sz="2800">
            <a:latin typeface="Times New Roman" pitchFamily="18" charset="0"/>
            <a:cs typeface="Times New Roman" pitchFamily="18" charset="0"/>
          </a:endParaRPr>
        </a:p>
      </dgm:t>
    </dgm:pt>
    <dgm:pt modelId="{75CF7E71-1AD8-4452-9328-FCCFEB643702}" type="sibTrans" cxnId="{1DEAD892-6329-4B1D-BC3D-9DD1DF8B4429}">
      <dgm:prSet/>
      <dgm:spPr/>
      <dgm:t>
        <a:bodyPr/>
        <a:lstStyle/>
        <a:p>
          <a:endParaRPr lang="en-GB"/>
        </a:p>
      </dgm:t>
    </dgm:pt>
    <dgm:pt modelId="{4A724F85-E60E-4B9D-AC52-239E83A78D6E}" type="pres">
      <dgm:prSet presAssocID="{6AF8D1C6-729F-4098-BD53-24D628A870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02101D6A-AF31-4116-9359-0A9DDCB92935}" type="pres">
      <dgm:prSet presAssocID="{CAD92117-1D71-47D5-A25C-9CB103252250}" presName="hierRoot1" presStyleCnt="0"/>
      <dgm:spPr/>
    </dgm:pt>
    <dgm:pt modelId="{967FF383-6B14-4C84-B587-F9EAF67A0403}" type="pres">
      <dgm:prSet presAssocID="{CAD92117-1D71-47D5-A25C-9CB103252250}" presName="composite" presStyleCnt="0"/>
      <dgm:spPr/>
    </dgm:pt>
    <dgm:pt modelId="{C6B0FCE2-233F-4D84-9BF0-A2EF6CD1E54C}" type="pres">
      <dgm:prSet presAssocID="{CAD92117-1D71-47D5-A25C-9CB103252250}" presName="background" presStyleLbl="node0" presStyleIdx="0" presStyleCnt="1"/>
      <dgm:spPr/>
    </dgm:pt>
    <dgm:pt modelId="{1708874C-872F-4086-B6DD-86C40BCF4A58}" type="pres">
      <dgm:prSet presAssocID="{CAD92117-1D71-47D5-A25C-9CB10325225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FD28935D-D876-40BA-8537-F6A44D853C93}" type="pres">
      <dgm:prSet presAssocID="{CAD92117-1D71-47D5-A25C-9CB103252250}" presName="hierChild2" presStyleCnt="0"/>
      <dgm:spPr/>
    </dgm:pt>
    <dgm:pt modelId="{FBADB0F0-BF23-4663-9093-72C35D19AE16}" type="pres">
      <dgm:prSet presAssocID="{30E60DA9-E526-4ACC-B8F6-9A45FA8E3B2A}" presName="Name10" presStyleLbl="parChTrans1D2" presStyleIdx="0" presStyleCnt="2"/>
      <dgm:spPr/>
      <dgm:t>
        <a:bodyPr/>
        <a:lstStyle/>
        <a:p>
          <a:endParaRPr lang="vi-VN"/>
        </a:p>
      </dgm:t>
    </dgm:pt>
    <dgm:pt modelId="{8AE75483-2EB4-447E-8E2C-9DBAF7A9B84B}" type="pres">
      <dgm:prSet presAssocID="{F0EF14AA-00A1-4E0C-AB48-690D9C985377}" presName="hierRoot2" presStyleCnt="0"/>
      <dgm:spPr/>
    </dgm:pt>
    <dgm:pt modelId="{CA84B415-68EA-4A81-B845-701FB2080640}" type="pres">
      <dgm:prSet presAssocID="{F0EF14AA-00A1-4E0C-AB48-690D9C985377}" presName="composite2" presStyleCnt="0"/>
      <dgm:spPr/>
    </dgm:pt>
    <dgm:pt modelId="{09ED13FD-48E2-46B6-AF90-01A017DC554B}" type="pres">
      <dgm:prSet presAssocID="{F0EF14AA-00A1-4E0C-AB48-690D9C985377}" presName="background2" presStyleLbl="node2" presStyleIdx="0" presStyleCnt="2"/>
      <dgm:spPr/>
    </dgm:pt>
    <dgm:pt modelId="{E94929B1-C79B-44BC-B1FD-7603EB3059BD}" type="pres">
      <dgm:prSet presAssocID="{F0EF14AA-00A1-4E0C-AB48-690D9C985377}" presName="text2" presStyleLbl="fgAcc2" presStyleIdx="0" presStyleCnt="2" custScaleX="153506" custLinFactNeighborX="-5510" custLinFactNeighborY="-3308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E882A8FB-15F0-489E-8561-6B238043768E}" type="pres">
      <dgm:prSet presAssocID="{F0EF14AA-00A1-4E0C-AB48-690D9C985377}" presName="hierChild3" presStyleCnt="0"/>
      <dgm:spPr/>
    </dgm:pt>
    <dgm:pt modelId="{139DD434-0DE9-4D34-BC3E-9DFEB65552B5}" type="pres">
      <dgm:prSet presAssocID="{A5A91C2A-F644-4DD1-8242-777459A5D68C}" presName="Name17" presStyleLbl="parChTrans1D3" presStyleIdx="0" presStyleCnt="4"/>
      <dgm:spPr/>
      <dgm:t>
        <a:bodyPr/>
        <a:lstStyle/>
        <a:p>
          <a:endParaRPr lang="vi-VN"/>
        </a:p>
      </dgm:t>
    </dgm:pt>
    <dgm:pt modelId="{BC59700F-0C0B-49B8-A164-C59C3FF137CA}" type="pres">
      <dgm:prSet presAssocID="{5AD51777-26CF-4ED0-8747-68B99C019AD7}" presName="hierRoot3" presStyleCnt="0"/>
      <dgm:spPr/>
    </dgm:pt>
    <dgm:pt modelId="{3244576A-283E-4F23-9D0E-878F4D2321D5}" type="pres">
      <dgm:prSet presAssocID="{5AD51777-26CF-4ED0-8747-68B99C019AD7}" presName="composite3" presStyleCnt="0"/>
      <dgm:spPr/>
    </dgm:pt>
    <dgm:pt modelId="{ACD2B976-8BC1-44C1-99E0-4E36DB63BBC5}" type="pres">
      <dgm:prSet presAssocID="{5AD51777-26CF-4ED0-8747-68B99C019AD7}" presName="background3" presStyleLbl="node3" presStyleIdx="0" presStyleCnt="4"/>
      <dgm:spPr/>
    </dgm:pt>
    <dgm:pt modelId="{24110BDF-BEEA-4FB1-ADA8-428968CECCB8}" type="pres">
      <dgm:prSet presAssocID="{5AD51777-26CF-4ED0-8747-68B99C019AD7}" presName="text3" presStyleLbl="fgAcc3" presStyleIdx="0" presStyleCnt="4" custScaleX="122562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762FB763-5B7D-4B3A-AEF3-0A24898C3C8D}" type="pres">
      <dgm:prSet presAssocID="{5AD51777-26CF-4ED0-8747-68B99C019AD7}" presName="hierChild4" presStyleCnt="0"/>
      <dgm:spPr/>
    </dgm:pt>
    <dgm:pt modelId="{9F3E15DB-14A5-48B3-9B1B-BC9D7A05C23B}" type="pres">
      <dgm:prSet presAssocID="{5B936D6E-8CE4-4D94-B1B1-117E2CD79764}" presName="Name17" presStyleLbl="parChTrans1D3" presStyleIdx="1" presStyleCnt="4"/>
      <dgm:spPr/>
      <dgm:t>
        <a:bodyPr/>
        <a:lstStyle/>
        <a:p>
          <a:endParaRPr lang="vi-VN"/>
        </a:p>
      </dgm:t>
    </dgm:pt>
    <dgm:pt modelId="{93416726-BD8C-4D75-9D5A-8C5559ADB732}" type="pres">
      <dgm:prSet presAssocID="{3C2CD7A0-4CB4-49A8-A284-5ACBBFD89C75}" presName="hierRoot3" presStyleCnt="0"/>
      <dgm:spPr/>
    </dgm:pt>
    <dgm:pt modelId="{BDC48136-676F-465F-B1C5-6F5945FBB156}" type="pres">
      <dgm:prSet presAssocID="{3C2CD7A0-4CB4-49A8-A284-5ACBBFD89C75}" presName="composite3" presStyleCnt="0"/>
      <dgm:spPr/>
    </dgm:pt>
    <dgm:pt modelId="{23D6CD4B-CDB7-4C46-A876-3E7C01F28989}" type="pres">
      <dgm:prSet presAssocID="{3C2CD7A0-4CB4-49A8-A284-5ACBBFD89C75}" presName="background3" presStyleLbl="node3" presStyleIdx="1" presStyleCnt="4"/>
      <dgm:spPr/>
    </dgm:pt>
    <dgm:pt modelId="{DEB76E32-4233-4E53-8329-E8F8AAD3A5C9}" type="pres">
      <dgm:prSet presAssocID="{3C2CD7A0-4CB4-49A8-A284-5ACBBFD89C75}" presName="text3" presStyleLbl="fgAcc3" presStyleIdx="1" presStyleCnt="4" custScaleX="123965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3408348C-7402-4799-9754-B9925D0A193C}" type="pres">
      <dgm:prSet presAssocID="{3C2CD7A0-4CB4-49A8-A284-5ACBBFD89C75}" presName="hierChild4" presStyleCnt="0"/>
      <dgm:spPr/>
    </dgm:pt>
    <dgm:pt modelId="{362E7DA7-38BF-4D7C-B70B-813956C54158}" type="pres">
      <dgm:prSet presAssocID="{1D02A923-CD2B-40BB-BCEA-753C7604D326}" presName="Name10" presStyleLbl="parChTrans1D2" presStyleIdx="1" presStyleCnt="2"/>
      <dgm:spPr/>
      <dgm:t>
        <a:bodyPr/>
        <a:lstStyle/>
        <a:p>
          <a:endParaRPr lang="vi-VN"/>
        </a:p>
      </dgm:t>
    </dgm:pt>
    <dgm:pt modelId="{450944DA-0CAC-4CF3-A52D-8CB2C8951A4D}" type="pres">
      <dgm:prSet presAssocID="{0031355D-B0B8-45CA-9CFE-F45410446820}" presName="hierRoot2" presStyleCnt="0"/>
      <dgm:spPr/>
    </dgm:pt>
    <dgm:pt modelId="{37AAEA78-6C95-4199-9DE6-1F1C60B506AE}" type="pres">
      <dgm:prSet presAssocID="{0031355D-B0B8-45CA-9CFE-F45410446820}" presName="composite2" presStyleCnt="0"/>
      <dgm:spPr/>
    </dgm:pt>
    <dgm:pt modelId="{AEDD9601-F27A-4A23-AFEA-6C204EB29ABE}" type="pres">
      <dgm:prSet presAssocID="{0031355D-B0B8-45CA-9CFE-F45410446820}" presName="background2" presStyleLbl="node2" presStyleIdx="1" presStyleCnt="2"/>
      <dgm:spPr/>
    </dgm:pt>
    <dgm:pt modelId="{CDAB8B94-E3F2-4301-9772-7A3772F99B16}" type="pres">
      <dgm:prSet presAssocID="{0031355D-B0B8-45CA-9CFE-F45410446820}" presName="text2" presStyleLbl="fgAcc2" presStyleIdx="1" presStyleCnt="2" custScaleX="135176" custLinFactNeighborY="-3308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BE4421B7-B29C-414C-9217-69E588522200}" type="pres">
      <dgm:prSet presAssocID="{0031355D-B0B8-45CA-9CFE-F45410446820}" presName="hierChild3" presStyleCnt="0"/>
      <dgm:spPr/>
    </dgm:pt>
    <dgm:pt modelId="{94E187A1-B097-4E95-9298-18FF776640F8}" type="pres">
      <dgm:prSet presAssocID="{FCF7B164-271C-4A44-B060-E0B3680289F8}" presName="Name17" presStyleLbl="parChTrans1D3" presStyleIdx="2" presStyleCnt="4"/>
      <dgm:spPr/>
      <dgm:t>
        <a:bodyPr/>
        <a:lstStyle/>
        <a:p>
          <a:endParaRPr lang="vi-VN"/>
        </a:p>
      </dgm:t>
    </dgm:pt>
    <dgm:pt modelId="{D64F40B5-9119-41D3-94E8-6044AA8AA745}" type="pres">
      <dgm:prSet presAssocID="{3F22D163-0858-4E6C-AC93-B55777EA5707}" presName="hierRoot3" presStyleCnt="0"/>
      <dgm:spPr/>
    </dgm:pt>
    <dgm:pt modelId="{265732BE-4FBD-49B7-A82A-B5C40687CFD1}" type="pres">
      <dgm:prSet presAssocID="{3F22D163-0858-4E6C-AC93-B55777EA5707}" presName="composite3" presStyleCnt="0"/>
      <dgm:spPr/>
    </dgm:pt>
    <dgm:pt modelId="{560A0965-5DF7-4FA7-8B1A-96DC9F184E83}" type="pres">
      <dgm:prSet presAssocID="{3F22D163-0858-4E6C-AC93-B55777EA5707}" presName="background3" presStyleLbl="node3" presStyleIdx="2" presStyleCnt="4"/>
      <dgm:spPr/>
    </dgm:pt>
    <dgm:pt modelId="{610EAFE9-84E9-4586-B474-9D7326966D76}" type="pres">
      <dgm:prSet presAssocID="{3F22D163-0858-4E6C-AC93-B55777EA5707}" presName="text3" presStyleLbl="fgAcc3" presStyleIdx="2" presStyleCnt="4" custLinFactNeighborY="-1651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41203EBF-4070-477C-AD62-B5307ABF786A}" type="pres">
      <dgm:prSet presAssocID="{3F22D163-0858-4E6C-AC93-B55777EA5707}" presName="hierChild4" presStyleCnt="0"/>
      <dgm:spPr/>
    </dgm:pt>
    <dgm:pt modelId="{67FB6413-DB07-490D-8067-07A560F46CFD}" type="pres">
      <dgm:prSet presAssocID="{0048B688-5E31-4980-810E-5E79EC11059A}" presName="Name17" presStyleLbl="parChTrans1D3" presStyleIdx="3" presStyleCnt="4"/>
      <dgm:spPr/>
      <dgm:t>
        <a:bodyPr/>
        <a:lstStyle/>
        <a:p>
          <a:endParaRPr lang="vi-VN"/>
        </a:p>
      </dgm:t>
    </dgm:pt>
    <dgm:pt modelId="{8AA83719-FFB6-4118-B8DC-13C2D17310F6}" type="pres">
      <dgm:prSet presAssocID="{F5DAB1A1-B181-48E6-81FC-F34210D34D23}" presName="hierRoot3" presStyleCnt="0"/>
      <dgm:spPr/>
    </dgm:pt>
    <dgm:pt modelId="{DD9B2501-2F7C-44AC-87DD-712A4CA9A359}" type="pres">
      <dgm:prSet presAssocID="{F5DAB1A1-B181-48E6-81FC-F34210D34D23}" presName="composite3" presStyleCnt="0"/>
      <dgm:spPr/>
    </dgm:pt>
    <dgm:pt modelId="{31179319-3C4B-4E55-B27D-EAB7458369DE}" type="pres">
      <dgm:prSet presAssocID="{F5DAB1A1-B181-48E6-81FC-F34210D34D23}" presName="background3" presStyleLbl="node3" presStyleIdx="3" presStyleCnt="4"/>
      <dgm:spPr/>
    </dgm:pt>
    <dgm:pt modelId="{DED37284-20A9-4A4F-91B3-5A5559939B7D}" type="pres">
      <dgm:prSet presAssocID="{F5DAB1A1-B181-48E6-81FC-F34210D34D23}" presName="text3" presStyleLbl="fgAcc3" presStyleIdx="3" presStyleCnt="4" custScaleX="148022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538902F2-D965-4A4B-B71B-110E19B09F1F}" type="pres">
      <dgm:prSet presAssocID="{F5DAB1A1-B181-48E6-81FC-F34210D34D23}" presName="hierChild4" presStyleCnt="0"/>
      <dgm:spPr/>
    </dgm:pt>
  </dgm:ptLst>
  <dgm:cxnLst>
    <dgm:cxn modelId="{0EB725B5-614C-4603-AA4A-6A7CA5FD3923}" type="presOf" srcId="{30E60DA9-E526-4ACC-B8F6-9A45FA8E3B2A}" destId="{FBADB0F0-BF23-4663-9093-72C35D19AE16}" srcOrd="0" destOrd="0" presId="urn:microsoft.com/office/officeart/2005/8/layout/hierarchy1"/>
    <dgm:cxn modelId="{E05663B7-2DCC-4A27-A929-B14CB99EE650}" type="presOf" srcId="{1D02A923-CD2B-40BB-BCEA-753C7604D326}" destId="{362E7DA7-38BF-4D7C-B70B-813956C54158}" srcOrd="0" destOrd="0" presId="urn:microsoft.com/office/officeart/2005/8/layout/hierarchy1"/>
    <dgm:cxn modelId="{6AABA79E-C84C-4D27-9A24-79FAA17E177E}" type="presOf" srcId="{3C2CD7A0-4CB4-49A8-A284-5ACBBFD89C75}" destId="{DEB76E32-4233-4E53-8329-E8F8AAD3A5C9}" srcOrd="0" destOrd="0" presId="urn:microsoft.com/office/officeart/2005/8/layout/hierarchy1"/>
    <dgm:cxn modelId="{346A1FF6-1986-47AC-B3DE-A657DE87652F}" srcId="{6AF8D1C6-729F-4098-BD53-24D628A870B5}" destId="{CAD92117-1D71-47D5-A25C-9CB103252250}" srcOrd="0" destOrd="0" parTransId="{0E5A2E1B-FB3E-490E-8628-D98AAB405915}" sibTransId="{E5FE6B86-81AB-4BA1-ABA9-9343B64011E3}"/>
    <dgm:cxn modelId="{200BC630-932B-4A9A-9605-0B80CEADF5AB}" type="presOf" srcId="{FCF7B164-271C-4A44-B060-E0B3680289F8}" destId="{94E187A1-B097-4E95-9298-18FF776640F8}" srcOrd="0" destOrd="0" presId="urn:microsoft.com/office/officeart/2005/8/layout/hierarchy1"/>
    <dgm:cxn modelId="{9DDCE6F0-D5B4-47AD-BA83-BA246B508E0C}" type="presOf" srcId="{CAD92117-1D71-47D5-A25C-9CB103252250}" destId="{1708874C-872F-4086-B6DD-86C40BCF4A58}" srcOrd="0" destOrd="0" presId="urn:microsoft.com/office/officeart/2005/8/layout/hierarchy1"/>
    <dgm:cxn modelId="{A8893F51-485C-46B6-AB5F-9F4BDD9F7864}" type="presOf" srcId="{3F22D163-0858-4E6C-AC93-B55777EA5707}" destId="{610EAFE9-84E9-4586-B474-9D7326966D76}" srcOrd="0" destOrd="0" presId="urn:microsoft.com/office/officeart/2005/8/layout/hierarchy1"/>
    <dgm:cxn modelId="{ABCF69A5-ABE7-47C7-9ACD-7A7DB745E9F5}" type="presOf" srcId="{5B936D6E-8CE4-4D94-B1B1-117E2CD79764}" destId="{9F3E15DB-14A5-48B3-9B1B-BC9D7A05C23B}" srcOrd="0" destOrd="0" presId="urn:microsoft.com/office/officeart/2005/8/layout/hierarchy1"/>
    <dgm:cxn modelId="{C312DFA1-5D37-4299-ADA4-392D5E453946}" srcId="{F0EF14AA-00A1-4E0C-AB48-690D9C985377}" destId="{3C2CD7A0-4CB4-49A8-A284-5ACBBFD89C75}" srcOrd="1" destOrd="0" parTransId="{5B936D6E-8CE4-4D94-B1B1-117E2CD79764}" sibTransId="{EB64B753-5E53-44F0-AD77-A0B98B96B620}"/>
    <dgm:cxn modelId="{1DEAD892-6329-4B1D-BC3D-9DD1DF8B4429}" srcId="{0031355D-B0B8-45CA-9CFE-F45410446820}" destId="{F5DAB1A1-B181-48E6-81FC-F34210D34D23}" srcOrd="1" destOrd="0" parTransId="{0048B688-5E31-4980-810E-5E79EC11059A}" sibTransId="{75CF7E71-1AD8-4452-9328-FCCFEB643702}"/>
    <dgm:cxn modelId="{EDFD9BA9-44BC-4034-B39E-E830CD3975A5}" type="presOf" srcId="{0031355D-B0B8-45CA-9CFE-F45410446820}" destId="{CDAB8B94-E3F2-4301-9772-7A3772F99B16}" srcOrd="0" destOrd="0" presId="urn:microsoft.com/office/officeart/2005/8/layout/hierarchy1"/>
    <dgm:cxn modelId="{B48446FD-C9B5-439B-AB9E-11805F88AAAA}" type="presOf" srcId="{F0EF14AA-00A1-4E0C-AB48-690D9C985377}" destId="{E94929B1-C79B-44BC-B1FD-7603EB3059BD}" srcOrd="0" destOrd="0" presId="urn:microsoft.com/office/officeart/2005/8/layout/hierarchy1"/>
    <dgm:cxn modelId="{5AFC5A89-FD09-4336-8059-C193999A3E60}" srcId="{0031355D-B0B8-45CA-9CFE-F45410446820}" destId="{3F22D163-0858-4E6C-AC93-B55777EA5707}" srcOrd="0" destOrd="0" parTransId="{FCF7B164-271C-4A44-B060-E0B3680289F8}" sibTransId="{CED9ECC3-1EFD-43FA-8C03-B8E6D69ECB78}"/>
    <dgm:cxn modelId="{D5B427AB-C600-4006-9852-039B9528FCCC}" type="presOf" srcId="{6AF8D1C6-729F-4098-BD53-24D628A870B5}" destId="{4A724F85-E60E-4B9D-AC52-239E83A78D6E}" srcOrd="0" destOrd="0" presId="urn:microsoft.com/office/officeart/2005/8/layout/hierarchy1"/>
    <dgm:cxn modelId="{DB8A87E4-B2BE-4B0C-997C-8CFFD671926F}" type="presOf" srcId="{0048B688-5E31-4980-810E-5E79EC11059A}" destId="{67FB6413-DB07-490D-8067-07A560F46CFD}" srcOrd="0" destOrd="0" presId="urn:microsoft.com/office/officeart/2005/8/layout/hierarchy1"/>
    <dgm:cxn modelId="{8E64F7D0-8072-45C1-BC17-589A11E2CC8F}" type="presOf" srcId="{A5A91C2A-F644-4DD1-8242-777459A5D68C}" destId="{139DD434-0DE9-4D34-BC3E-9DFEB65552B5}" srcOrd="0" destOrd="0" presId="urn:microsoft.com/office/officeart/2005/8/layout/hierarchy1"/>
    <dgm:cxn modelId="{D7C5B5A1-F3AE-403B-A3A7-B59A22025070}" type="presOf" srcId="{F5DAB1A1-B181-48E6-81FC-F34210D34D23}" destId="{DED37284-20A9-4A4F-91B3-5A5559939B7D}" srcOrd="0" destOrd="0" presId="urn:microsoft.com/office/officeart/2005/8/layout/hierarchy1"/>
    <dgm:cxn modelId="{BC70F78D-0A90-4038-92A1-915DAE600FC8}" srcId="{CAD92117-1D71-47D5-A25C-9CB103252250}" destId="{0031355D-B0B8-45CA-9CFE-F45410446820}" srcOrd="1" destOrd="0" parTransId="{1D02A923-CD2B-40BB-BCEA-753C7604D326}" sibTransId="{BC114E0B-7C25-4B70-9DD3-92350DE196D0}"/>
    <dgm:cxn modelId="{0D2E5088-A93C-42CC-890B-364FED80836A}" srcId="{F0EF14AA-00A1-4E0C-AB48-690D9C985377}" destId="{5AD51777-26CF-4ED0-8747-68B99C019AD7}" srcOrd="0" destOrd="0" parTransId="{A5A91C2A-F644-4DD1-8242-777459A5D68C}" sibTransId="{6C74AA92-9D42-4FAE-8140-EEC105178C2D}"/>
    <dgm:cxn modelId="{FB61BF09-A8B8-4611-8DCD-466036091949}" type="presOf" srcId="{5AD51777-26CF-4ED0-8747-68B99C019AD7}" destId="{24110BDF-BEEA-4FB1-ADA8-428968CECCB8}" srcOrd="0" destOrd="0" presId="urn:microsoft.com/office/officeart/2005/8/layout/hierarchy1"/>
    <dgm:cxn modelId="{F0F968AA-B757-496A-B69E-40109ABD1443}" srcId="{CAD92117-1D71-47D5-A25C-9CB103252250}" destId="{F0EF14AA-00A1-4E0C-AB48-690D9C985377}" srcOrd="0" destOrd="0" parTransId="{30E60DA9-E526-4ACC-B8F6-9A45FA8E3B2A}" sibTransId="{4176ED50-3F57-486A-9290-E199E70CE2AF}"/>
    <dgm:cxn modelId="{027FEC4D-7128-42AC-9333-ABB3BCF14807}" type="presParOf" srcId="{4A724F85-E60E-4B9D-AC52-239E83A78D6E}" destId="{02101D6A-AF31-4116-9359-0A9DDCB92935}" srcOrd="0" destOrd="0" presId="urn:microsoft.com/office/officeart/2005/8/layout/hierarchy1"/>
    <dgm:cxn modelId="{13D0EB77-67FC-4AD4-930D-5E2C77785487}" type="presParOf" srcId="{02101D6A-AF31-4116-9359-0A9DDCB92935}" destId="{967FF383-6B14-4C84-B587-F9EAF67A0403}" srcOrd="0" destOrd="0" presId="urn:microsoft.com/office/officeart/2005/8/layout/hierarchy1"/>
    <dgm:cxn modelId="{41FE7A12-D963-437C-B78B-73D95ABF59F3}" type="presParOf" srcId="{967FF383-6B14-4C84-B587-F9EAF67A0403}" destId="{C6B0FCE2-233F-4D84-9BF0-A2EF6CD1E54C}" srcOrd="0" destOrd="0" presId="urn:microsoft.com/office/officeart/2005/8/layout/hierarchy1"/>
    <dgm:cxn modelId="{C25CE2A8-87FE-48A8-9CB0-7FACA7F8EC3A}" type="presParOf" srcId="{967FF383-6B14-4C84-B587-F9EAF67A0403}" destId="{1708874C-872F-4086-B6DD-86C40BCF4A58}" srcOrd="1" destOrd="0" presId="urn:microsoft.com/office/officeart/2005/8/layout/hierarchy1"/>
    <dgm:cxn modelId="{5DFF8138-FF5D-4540-9511-6005A5119095}" type="presParOf" srcId="{02101D6A-AF31-4116-9359-0A9DDCB92935}" destId="{FD28935D-D876-40BA-8537-F6A44D853C93}" srcOrd="1" destOrd="0" presId="urn:microsoft.com/office/officeart/2005/8/layout/hierarchy1"/>
    <dgm:cxn modelId="{6F1B935F-1670-4797-8867-637443E403D5}" type="presParOf" srcId="{FD28935D-D876-40BA-8537-F6A44D853C93}" destId="{FBADB0F0-BF23-4663-9093-72C35D19AE16}" srcOrd="0" destOrd="0" presId="urn:microsoft.com/office/officeart/2005/8/layout/hierarchy1"/>
    <dgm:cxn modelId="{AB46024A-B7EF-4F3F-B692-1B6C8656C6F0}" type="presParOf" srcId="{FD28935D-D876-40BA-8537-F6A44D853C93}" destId="{8AE75483-2EB4-447E-8E2C-9DBAF7A9B84B}" srcOrd="1" destOrd="0" presId="urn:microsoft.com/office/officeart/2005/8/layout/hierarchy1"/>
    <dgm:cxn modelId="{F5080F83-23E6-41AE-B299-BAE10EC2E9F4}" type="presParOf" srcId="{8AE75483-2EB4-447E-8E2C-9DBAF7A9B84B}" destId="{CA84B415-68EA-4A81-B845-701FB2080640}" srcOrd="0" destOrd="0" presId="urn:microsoft.com/office/officeart/2005/8/layout/hierarchy1"/>
    <dgm:cxn modelId="{CB8EC5C5-9F8B-4A76-B633-10E96790A555}" type="presParOf" srcId="{CA84B415-68EA-4A81-B845-701FB2080640}" destId="{09ED13FD-48E2-46B6-AF90-01A017DC554B}" srcOrd="0" destOrd="0" presId="urn:microsoft.com/office/officeart/2005/8/layout/hierarchy1"/>
    <dgm:cxn modelId="{A09AEE3D-2B9D-41DC-90A8-5AB61CAB8870}" type="presParOf" srcId="{CA84B415-68EA-4A81-B845-701FB2080640}" destId="{E94929B1-C79B-44BC-B1FD-7603EB3059BD}" srcOrd="1" destOrd="0" presId="urn:microsoft.com/office/officeart/2005/8/layout/hierarchy1"/>
    <dgm:cxn modelId="{E375EC27-CF9C-479F-A1C8-950482D816AE}" type="presParOf" srcId="{8AE75483-2EB4-447E-8E2C-9DBAF7A9B84B}" destId="{E882A8FB-15F0-489E-8561-6B238043768E}" srcOrd="1" destOrd="0" presId="urn:microsoft.com/office/officeart/2005/8/layout/hierarchy1"/>
    <dgm:cxn modelId="{2DA89AE4-C815-4D5F-A95A-52CC4AF29005}" type="presParOf" srcId="{E882A8FB-15F0-489E-8561-6B238043768E}" destId="{139DD434-0DE9-4D34-BC3E-9DFEB65552B5}" srcOrd="0" destOrd="0" presId="urn:microsoft.com/office/officeart/2005/8/layout/hierarchy1"/>
    <dgm:cxn modelId="{F58F636F-76CC-46C1-A464-EF0881B31FFD}" type="presParOf" srcId="{E882A8FB-15F0-489E-8561-6B238043768E}" destId="{BC59700F-0C0B-49B8-A164-C59C3FF137CA}" srcOrd="1" destOrd="0" presId="urn:microsoft.com/office/officeart/2005/8/layout/hierarchy1"/>
    <dgm:cxn modelId="{1252D072-2FF9-4531-8FD5-784E5D43556A}" type="presParOf" srcId="{BC59700F-0C0B-49B8-A164-C59C3FF137CA}" destId="{3244576A-283E-4F23-9D0E-878F4D2321D5}" srcOrd="0" destOrd="0" presId="urn:microsoft.com/office/officeart/2005/8/layout/hierarchy1"/>
    <dgm:cxn modelId="{10CC7E22-4A9D-4995-A51C-1C55AE8340F6}" type="presParOf" srcId="{3244576A-283E-4F23-9D0E-878F4D2321D5}" destId="{ACD2B976-8BC1-44C1-99E0-4E36DB63BBC5}" srcOrd="0" destOrd="0" presId="urn:microsoft.com/office/officeart/2005/8/layout/hierarchy1"/>
    <dgm:cxn modelId="{EFCC769F-CB32-43E4-A820-479244A5B8CB}" type="presParOf" srcId="{3244576A-283E-4F23-9D0E-878F4D2321D5}" destId="{24110BDF-BEEA-4FB1-ADA8-428968CECCB8}" srcOrd="1" destOrd="0" presId="urn:microsoft.com/office/officeart/2005/8/layout/hierarchy1"/>
    <dgm:cxn modelId="{CED31B90-9615-4F90-B9AE-9F416FE18DDC}" type="presParOf" srcId="{BC59700F-0C0B-49B8-A164-C59C3FF137CA}" destId="{762FB763-5B7D-4B3A-AEF3-0A24898C3C8D}" srcOrd="1" destOrd="0" presId="urn:microsoft.com/office/officeart/2005/8/layout/hierarchy1"/>
    <dgm:cxn modelId="{BF81DE2F-D449-4553-A300-AB94D237F07C}" type="presParOf" srcId="{E882A8FB-15F0-489E-8561-6B238043768E}" destId="{9F3E15DB-14A5-48B3-9B1B-BC9D7A05C23B}" srcOrd="2" destOrd="0" presId="urn:microsoft.com/office/officeart/2005/8/layout/hierarchy1"/>
    <dgm:cxn modelId="{5268DFA3-EAFF-42BE-BB5A-F7E021428103}" type="presParOf" srcId="{E882A8FB-15F0-489E-8561-6B238043768E}" destId="{93416726-BD8C-4D75-9D5A-8C5559ADB732}" srcOrd="3" destOrd="0" presId="urn:microsoft.com/office/officeart/2005/8/layout/hierarchy1"/>
    <dgm:cxn modelId="{5AA07177-2268-4D13-B7A5-05A66D394213}" type="presParOf" srcId="{93416726-BD8C-4D75-9D5A-8C5559ADB732}" destId="{BDC48136-676F-465F-B1C5-6F5945FBB156}" srcOrd="0" destOrd="0" presId="urn:microsoft.com/office/officeart/2005/8/layout/hierarchy1"/>
    <dgm:cxn modelId="{8492E5F1-5042-4EF4-8C1D-CF763B84EA4F}" type="presParOf" srcId="{BDC48136-676F-465F-B1C5-6F5945FBB156}" destId="{23D6CD4B-CDB7-4C46-A876-3E7C01F28989}" srcOrd="0" destOrd="0" presId="urn:microsoft.com/office/officeart/2005/8/layout/hierarchy1"/>
    <dgm:cxn modelId="{1AE35A17-3D82-4FDE-93F3-469D75F1C23C}" type="presParOf" srcId="{BDC48136-676F-465F-B1C5-6F5945FBB156}" destId="{DEB76E32-4233-4E53-8329-E8F8AAD3A5C9}" srcOrd="1" destOrd="0" presId="urn:microsoft.com/office/officeart/2005/8/layout/hierarchy1"/>
    <dgm:cxn modelId="{ECFF00A9-A5EE-41E1-873C-93748BCD5352}" type="presParOf" srcId="{93416726-BD8C-4D75-9D5A-8C5559ADB732}" destId="{3408348C-7402-4799-9754-B9925D0A193C}" srcOrd="1" destOrd="0" presId="urn:microsoft.com/office/officeart/2005/8/layout/hierarchy1"/>
    <dgm:cxn modelId="{36D3B7BD-76A7-4876-B7CC-C5AB7B17ED54}" type="presParOf" srcId="{FD28935D-D876-40BA-8537-F6A44D853C93}" destId="{362E7DA7-38BF-4D7C-B70B-813956C54158}" srcOrd="2" destOrd="0" presId="urn:microsoft.com/office/officeart/2005/8/layout/hierarchy1"/>
    <dgm:cxn modelId="{C5D152DF-2779-443E-BDCC-C77969631138}" type="presParOf" srcId="{FD28935D-D876-40BA-8537-F6A44D853C93}" destId="{450944DA-0CAC-4CF3-A52D-8CB2C8951A4D}" srcOrd="3" destOrd="0" presId="urn:microsoft.com/office/officeart/2005/8/layout/hierarchy1"/>
    <dgm:cxn modelId="{2C96BCD8-56F3-42B1-BB96-223D949CE8EC}" type="presParOf" srcId="{450944DA-0CAC-4CF3-A52D-8CB2C8951A4D}" destId="{37AAEA78-6C95-4199-9DE6-1F1C60B506AE}" srcOrd="0" destOrd="0" presId="urn:microsoft.com/office/officeart/2005/8/layout/hierarchy1"/>
    <dgm:cxn modelId="{1153B666-691F-4776-9738-467E0783DA21}" type="presParOf" srcId="{37AAEA78-6C95-4199-9DE6-1F1C60B506AE}" destId="{AEDD9601-F27A-4A23-AFEA-6C204EB29ABE}" srcOrd="0" destOrd="0" presId="urn:microsoft.com/office/officeart/2005/8/layout/hierarchy1"/>
    <dgm:cxn modelId="{7BC8C0D1-D853-4005-BD6B-4919621ABAB0}" type="presParOf" srcId="{37AAEA78-6C95-4199-9DE6-1F1C60B506AE}" destId="{CDAB8B94-E3F2-4301-9772-7A3772F99B16}" srcOrd="1" destOrd="0" presId="urn:microsoft.com/office/officeart/2005/8/layout/hierarchy1"/>
    <dgm:cxn modelId="{3A90A575-0D9B-42EB-A164-B15815DD6C7D}" type="presParOf" srcId="{450944DA-0CAC-4CF3-A52D-8CB2C8951A4D}" destId="{BE4421B7-B29C-414C-9217-69E588522200}" srcOrd="1" destOrd="0" presId="urn:microsoft.com/office/officeart/2005/8/layout/hierarchy1"/>
    <dgm:cxn modelId="{0585DBF9-CAE0-4F24-8C74-F50D0AD62178}" type="presParOf" srcId="{BE4421B7-B29C-414C-9217-69E588522200}" destId="{94E187A1-B097-4E95-9298-18FF776640F8}" srcOrd="0" destOrd="0" presId="urn:microsoft.com/office/officeart/2005/8/layout/hierarchy1"/>
    <dgm:cxn modelId="{F5232579-54E9-4224-9F99-EFCB58B7CB0E}" type="presParOf" srcId="{BE4421B7-B29C-414C-9217-69E588522200}" destId="{D64F40B5-9119-41D3-94E8-6044AA8AA745}" srcOrd="1" destOrd="0" presId="urn:microsoft.com/office/officeart/2005/8/layout/hierarchy1"/>
    <dgm:cxn modelId="{00AB198B-B6E9-4512-A53F-A5A648E73A52}" type="presParOf" srcId="{D64F40B5-9119-41D3-94E8-6044AA8AA745}" destId="{265732BE-4FBD-49B7-A82A-B5C40687CFD1}" srcOrd="0" destOrd="0" presId="urn:microsoft.com/office/officeart/2005/8/layout/hierarchy1"/>
    <dgm:cxn modelId="{F25172F4-8DA6-42BE-8890-286F04114361}" type="presParOf" srcId="{265732BE-4FBD-49B7-A82A-B5C40687CFD1}" destId="{560A0965-5DF7-4FA7-8B1A-96DC9F184E83}" srcOrd="0" destOrd="0" presId="urn:microsoft.com/office/officeart/2005/8/layout/hierarchy1"/>
    <dgm:cxn modelId="{21DA2246-7B68-4A64-BCDC-904DF2FB5489}" type="presParOf" srcId="{265732BE-4FBD-49B7-A82A-B5C40687CFD1}" destId="{610EAFE9-84E9-4586-B474-9D7326966D76}" srcOrd="1" destOrd="0" presId="urn:microsoft.com/office/officeart/2005/8/layout/hierarchy1"/>
    <dgm:cxn modelId="{16D208CC-5775-471A-8E2F-D51D8A6DBE27}" type="presParOf" srcId="{D64F40B5-9119-41D3-94E8-6044AA8AA745}" destId="{41203EBF-4070-477C-AD62-B5307ABF786A}" srcOrd="1" destOrd="0" presId="urn:microsoft.com/office/officeart/2005/8/layout/hierarchy1"/>
    <dgm:cxn modelId="{692A4901-FCFA-4ABC-AC4B-99E46C3F4046}" type="presParOf" srcId="{BE4421B7-B29C-414C-9217-69E588522200}" destId="{67FB6413-DB07-490D-8067-07A560F46CFD}" srcOrd="2" destOrd="0" presId="urn:microsoft.com/office/officeart/2005/8/layout/hierarchy1"/>
    <dgm:cxn modelId="{BF0A060A-3C63-4C2C-B3F4-690CE70D320D}" type="presParOf" srcId="{BE4421B7-B29C-414C-9217-69E588522200}" destId="{8AA83719-FFB6-4118-B8DC-13C2D17310F6}" srcOrd="3" destOrd="0" presId="urn:microsoft.com/office/officeart/2005/8/layout/hierarchy1"/>
    <dgm:cxn modelId="{FAA8D2A9-1ED8-4528-ADB8-6500DB1B4B1A}" type="presParOf" srcId="{8AA83719-FFB6-4118-B8DC-13C2D17310F6}" destId="{DD9B2501-2F7C-44AC-87DD-712A4CA9A359}" srcOrd="0" destOrd="0" presId="urn:microsoft.com/office/officeart/2005/8/layout/hierarchy1"/>
    <dgm:cxn modelId="{028E6DDC-FBD6-4D4A-984D-F6C2539CF7EE}" type="presParOf" srcId="{DD9B2501-2F7C-44AC-87DD-712A4CA9A359}" destId="{31179319-3C4B-4E55-B27D-EAB7458369DE}" srcOrd="0" destOrd="0" presId="urn:microsoft.com/office/officeart/2005/8/layout/hierarchy1"/>
    <dgm:cxn modelId="{5F99B4AF-44F3-4059-AFD7-FD8744C111DF}" type="presParOf" srcId="{DD9B2501-2F7C-44AC-87DD-712A4CA9A359}" destId="{DED37284-20A9-4A4F-91B3-5A5559939B7D}" srcOrd="1" destOrd="0" presId="urn:microsoft.com/office/officeart/2005/8/layout/hierarchy1"/>
    <dgm:cxn modelId="{8E6D907C-9006-412F-BB72-037DAE315EB4}" type="presParOf" srcId="{8AA83719-FFB6-4118-B8DC-13C2D17310F6}" destId="{538902F2-D965-4A4B-B71B-110E19B09F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615434-823C-4100-B113-F527E5728D92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8AF996-B051-4B55-BD7A-F455D1D9A37E}">
      <dgm:prSet custT="1"/>
      <dgm:spPr/>
      <dgm:t>
        <a:bodyPr/>
        <a:lstStyle/>
        <a:p>
          <a:pPr algn="ctr"/>
          <a:r>
            <a:rPr lang="en-US" sz="3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endParaRPr lang="en-US" sz="3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98E8E6-EE9C-49DD-93ED-CBADC9BE2DCE}" type="parTrans" cxnId="{85AA5705-6E5C-4CB5-A9E0-B7833232D3C9}">
      <dgm:prSet/>
      <dgm:spPr/>
      <dgm:t>
        <a:bodyPr/>
        <a:lstStyle/>
        <a:p>
          <a:endParaRPr lang="en-US" sz="3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0C9371-FB8E-47E6-9E34-00239AE1A058}" type="sibTrans" cxnId="{85AA5705-6E5C-4CB5-A9E0-B7833232D3C9}">
      <dgm:prSet/>
      <dgm:spPr/>
      <dgm:t>
        <a:bodyPr/>
        <a:lstStyle/>
        <a:p>
          <a:endParaRPr lang="en-US"/>
        </a:p>
      </dgm:t>
    </dgm:pt>
    <dgm:pt modelId="{78964C7F-76A4-4606-BA93-63E97B10F35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Nhiệt độ</a:t>
          </a:r>
          <a:endParaRPr lang="en-US" sz="3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F0F63E-B039-497D-8DB4-2F6B4BE11D43}" type="parTrans" cxnId="{7E30FDDB-688A-4165-ACF8-050C85180D03}">
      <dgm:prSet/>
      <dgm:spPr/>
      <dgm:t>
        <a:bodyPr/>
        <a:lstStyle/>
        <a:p>
          <a:endParaRPr lang="en-US" sz="3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E85AA8-7EF9-4947-A9FA-7188F333D0BB}" type="sibTrans" cxnId="{7E30FDDB-688A-4165-ACF8-050C85180D03}">
      <dgm:prSet/>
      <dgm:spPr/>
      <dgm:t>
        <a:bodyPr/>
        <a:lstStyle/>
        <a:p>
          <a:endParaRPr lang="en-US"/>
        </a:p>
      </dgm:t>
    </dgm:pt>
    <dgm:pt modelId="{36090625-6E9D-4D12-BF0E-56E5D94B86A4}">
      <dgm:prSet custT="1"/>
      <dgm:spPr/>
      <dgm:t>
        <a:bodyPr/>
        <a:lstStyle/>
        <a:p>
          <a:r>
            <a:rPr lang="en-US" sz="3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Nguyên tố khoáng</a:t>
          </a:r>
          <a:endParaRPr lang="en-US" sz="3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2634EC-EFDC-410F-B79A-E4DBF6B98466}" type="parTrans" cxnId="{7F8849B2-7DA9-4BA9-9297-5E84DA9CD49C}">
      <dgm:prSet/>
      <dgm:spPr/>
      <dgm:t>
        <a:bodyPr/>
        <a:lstStyle/>
        <a:p>
          <a:endParaRPr lang="en-US" sz="3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6F6C0D-2D7A-48D9-B22A-61514D207CF4}" type="sibTrans" cxnId="{7F8849B2-7DA9-4BA9-9297-5E84DA9CD49C}">
      <dgm:prSet/>
      <dgm:spPr/>
      <dgm:t>
        <a:bodyPr/>
        <a:lstStyle/>
        <a:p>
          <a:endParaRPr lang="en-US"/>
        </a:p>
      </dgm:t>
    </dgm:pt>
    <dgm:pt modelId="{C5BCC31D-56CF-444C-A39E-0EE85B80AC19}">
      <dgm:prSet custT="1"/>
      <dgm:spPr/>
      <dgm:t>
        <a:bodyPr/>
        <a:lstStyle/>
        <a:p>
          <a:r>
            <a:rPr lang="en-US" sz="3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Nồng độ CO</a:t>
          </a:r>
          <a:r>
            <a:rPr lang="en-US" sz="3400" b="1" baseline="-25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3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8B0C31-645A-4EBE-A97E-07ED5F2C08A9}" type="parTrans" cxnId="{2ACFFA00-D142-488C-9E06-C7F834421F0A}">
      <dgm:prSet/>
      <dgm:spPr/>
      <dgm:t>
        <a:bodyPr/>
        <a:lstStyle/>
        <a:p>
          <a:endParaRPr lang="en-US" sz="3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014D9B-CC5F-4CFB-B6AD-12AEBC6BAE20}" type="sibTrans" cxnId="{2ACFFA00-D142-488C-9E06-C7F834421F0A}">
      <dgm:prSet/>
      <dgm:spPr/>
      <dgm:t>
        <a:bodyPr/>
        <a:lstStyle/>
        <a:p>
          <a:endParaRPr lang="en-US"/>
        </a:p>
      </dgm:t>
    </dgm:pt>
    <dgm:pt modelId="{8E71553B-9C22-4A2A-A9FF-24E92A3B71D6}">
      <dgm:prSet phldrT="[Text]" custT="1"/>
      <dgm:spPr/>
      <dgm:t>
        <a:bodyPr/>
        <a:lstStyle/>
        <a:p>
          <a:r>
            <a:rPr lang="en-US" sz="3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Ánh sáng</a:t>
          </a:r>
          <a:endParaRPr lang="en-US" sz="3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F6662B-AB83-4C98-9663-87AADE547816}" type="sibTrans" cxnId="{FC9ED42C-1679-4BE1-A132-20F7897B843B}">
      <dgm:prSet/>
      <dgm:spPr/>
      <dgm:t>
        <a:bodyPr/>
        <a:lstStyle/>
        <a:p>
          <a:endParaRPr lang="en-US"/>
        </a:p>
      </dgm:t>
    </dgm:pt>
    <dgm:pt modelId="{C8903D63-E74D-40FF-8435-35F24E44C196}" type="parTrans" cxnId="{FC9ED42C-1679-4BE1-A132-20F7897B843B}">
      <dgm:prSet/>
      <dgm:spPr/>
      <dgm:t>
        <a:bodyPr/>
        <a:lstStyle/>
        <a:p>
          <a:endParaRPr lang="en-US" sz="3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3E43C2-B4C5-4EB0-B401-B89407FCCE7E}" type="pres">
      <dgm:prSet presAssocID="{77615434-823C-4100-B113-F527E5728D9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9C0AD-89C7-42E5-AF61-BD3A5C9DD9F1}" type="pres">
      <dgm:prSet presAssocID="{77615434-823C-4100-B113-F527E5728D92}" presName="cycle" presStyleCnt="0"/>
      <dgm:spPr/>
    </dgm:pt>
    <dgm:pt modelId="{D1C036A4-FE94-4715-B9DB-39A984038FDE}" type="pres">
      <dgm:prSet presAssocID="{77615434-823C-4100-B113-F527E5728D92}" presName="centerShape" presStyleCnt="0"/>
      <dgm:spPr/>
    </dgm:pt>
    <dgm:pt modelId="{CF29A364-FB93-4968-A2E7-F2CB57B61AE4}" type="pres">
      <dgm:prSet presAssocID="{77615434-823C-4100-B113-F527E5728D92}" presName="connSite" presStyleLbl="node1" presStyleIdx="0" presStyleCnt="6"/>
      <dgm:spPr/>
    </dgm:pt>
    <dgm:pt modelId="{76AC75E8-A822-49CB-B904-056E3B2E0608}" type="pres">
      <dgm:prSet presAssocID="{77615434-823C-4100-B113-F527E5728D92}" presName="visible" presStyleLbl="node1" presStyleIdx="0" presStyleCnt="6" custScaleX="468114" custScaleY="351086" custLinFactNeighborX="60473" custLinFactNeighborY="25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90B7A34-44C3-4848-834A-C6A22046F705}" type="pres">
      <dgm:prSet presAssocID="{C8903D63-E74D-40FF-8435-35F24E44C196}" presName="Name25" presStyleLbl="parChTrans1D1" presStyleIdx="0" presStyleCnt="5"/>
      <dgm:spPr/>
      <dgm:t>
        <a:bodyPr/>
        <a:lstStyle/>
        <a:p>
          <a:endParaRPr lang="en-US"/>
        </a:p>
      </dgm:t>
    </dgm:pt>
    <dgm:pt modelId="{BE70D77B-0EC9-4DE1-BD79-1D6D5FA46528}" type="pres">
      <dgm:prSet presAssocID="{8E71553B-9C22-4A2A-A9FF-24E92A3B71D6}" presName="node" presStyleCnt="0"/>
      <dgm:spPr/>
    </dgm:pt>
    <dgm:pt modelId="{BCF73AD5-355D-4266-986F-E747E9467BE2}" type="pres">
      <dgm:prSet presAssocID="{8E71553B-9C22-4A2A-A9FF-24E92A3B71D6}" presName="parentNode" presStyleLbl="node1" presStyleIdx="1" presStyleCnt="6" custAng="20966867" custScaleX="220357" custScaleY="150137" custLinFactX="-100000" custLinFactNeighborX="-173168" custLinFactNeighborY="4313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67F0F-65CE-4783-B75B-89BBB0106C07}" type="pres">
      <dgm:prSet presAssocID="{8E71553B-9C22-4A2A-A9FF-24E92A3B71D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3CAE8-6E42-4F8D-BAE6-ADB73618EFEE}" type="pres">
      <dgm:prSet presAssocID="{9098E8E6-EE9C-49DD-93ED-CBADC9BE2DCE}" presName="Name25" presStyleLbl="parChTrans1D1" presStyleIdx="1" presStyleCnt="5"/>
      <dgm:spPr/>
      <dgm:t>
        <a:bodyPr/>
        <a:lstStyle/>
        <a:p>
          <a:endParaRPr lang="en-US"/>
        </a:p>
      </dgm:t>
    </dgm:pt>
    <dgm:pt modelId="{FCA23C64-CE67-4055-8F7E-ED75F36FF62F}" type="pres">
      <dgm:prSet presAssocID="{E28AF996-B051-4B55-BD7A-F455D1D9A37E}" presName="node" presStyleCnt="0"/>
      <dgm:spPr/>
    </dgm:pt>
    <dgm:pt modelId="{CAEC3A1D-F539-4C24-BCCE-D03404EA39B9}" type="pres">
      <dgm:prSet presAssocID="{E28AF996-B051-4B55-BD7A-F455D1D9A37E}" presName="parentNode" presStyleLbl="node1" presStyleIdx="2" presStyleCnt="6" custAng="1034403" custScaleX="204864" custScaleY="151425" custLinFactX="12966" custLinFactY="100000" custLinFactNeighborX="100000" custLinFactNeighborY="1346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51417-F107-428E-B07C-C0FF2BEF863F}" type="pres">
      <dgm:prSet presAssocID="{E28AF996-B051-4B55-BD7A-F455D1D9A37E}" presName="childNode" presStyleLbl="revTx" presStyleIdx="0" presStyleCnt="0">
        <dgm:presLayoutVars>
          <dgm:bulletEnabled val="1"/>
        </dgm:presLayoutVars>
      </dgm:prSet>
      <dgm:spPr/>
    </dgm:pt>
    <dgm:pt modelId="{99306D9F-1453-4FEC-9B27-4E8B50F0EB55}" type="pres">
      <dgm:prSet presAssocID="{B5F0F63E-B039-497D-8DB4-2F6B4BE11D43}" presName="Name25" presStyleLbl="parChTrans1D1" presStyleIdx="2" presStyleCnt="5"/>
      <dgm:spPr/>
      <dgm:t>
        <a:bodyPr/>
        <a:lstStyle/>
        <a:p>
          <a:endParaRPr lang="en-US"/>
        </a:p>
      </dgm:t>
    </dgm:pt>
    <dgm:pt modelId="{9C7F9FA9-31BF-48D0-8B11-4BE19EC1B02D}" type="pres">
      <dgm:prSet presAssocID="{78964C7F-76A4-4606-BA93-63E97B10F357}" presName="node" presStyleCnt="0"/>
      <dgm:spPr/>
    </dgm:pt>
    <dgm:pt modelId="{C93D3A0D-C08A-406D-B48F-61B527A09F59}" type="pres">
      <dgm:prSet presAssocID="{78964C7F-76A4-4606-BA93-63E97B10F357}" presName="parentNode" presStyleLbl="node1" presStyleIdx="3" presStyleCnt="6" custAng="1356339" custScaleX="238274" custScaleY="134326" custLinFactX="42476" custLinFactY="-3746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72FE9-EACE-4D6E-BD69-B7A180C8D319}" type="pres">
      <dgm:prSet presAssocID="{78964C7F-76A4-4606-BA93-63E97B10F357}" presName="childNode" presStyleLbl="revTx" presStyleIdx="0" presStyleCnt="0">
        <dgm:presLayoutVars>
          <dgm:bulletEnabled val="1"/>
        </dgm:presLayoutVars>
      </dgm:prSet>
      <dgm:spPr/>
    </dgm:pt>
    <dgm:pt modelId="{7D670544-6CB0-46F6-BAD0-6C6D3CCF36E0}" type="pres">
      <dgm:prSet presAssocID="{E72634EC-EFDC-410F-B79A-E4DBF6B98466}" presName="Name25" presStyleLbl="parChTrans1D1" presStyleIdx="3" presStyleCnt="5"/>
      <dgm:spPr/>
      <dgm:t>
        <a:bodyPr/>
        <a:lstStyle/>
        <a:p>
          <a:endParaRPr lang="en-US"/>
        </a:p>
      </dgm:t>
    </dgm:pt>
    <dgm:pt modelId="{83A7789F-6DC4-4B16-85A5-4955AC862C8E}" type="pres">
      <dgm:prSet presAssocID="{36090625-6E9D-4D12-BF0E-56E5D94B86A4}" presName="node" presStyleCnt="0"/>
      <dgm:spPr/>
    </dgm:pt>
    <dgm:pt modelId="{25257EFF-C525-4F6C-8743-934428086017}" type="pres">
      <dgm:prSet presAssocID="{36090625-6E9D-4D12-BF0E-56E5D94B86A4}" presName="parentNode" presStyleLbl="node1" presStyleIdx="4" presStyleCnt="6" custAng="0" custScaleX="243806" custScaleY="160436" custLinFactX="-100000" custLinFactNeighborX="-183221" custLinFactNeighborY="595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F6B9C-93B3-4C8E-BE40-1F0E8015B4A5}" type="pres">
      <dgm:prSet presAssocID="{36090625-6E9D-4D12-BF0E-56E5D94B86A4}" presName="childNode" presStyleLbl="revTx" presStyleIdx="0" presStyleCnt="0">
        <dgm:presLayoutVars>
          <dgm:bulletEnabled val="1"/>
        </dgm:presLayoutVars>
      </dgm:prSet>
      <dgm:spPr/>
    </dgm:pt>
    <dgm:pt modelId="{E90F6650-0AC0-44DD-969E-FF8D741F9838}" type="pres">
      <dgm:prSet presAssocID="{678B0C31-645A-4EBE-A97E-07ED5F2C08A9}" presName="Name25" presStyleLbl="parChTrans1D1" presStyleIdx="4" presStyleCnt="5"/>
      <dgm:spPr/>
      <dgm:t>
        <a:bodyPr/>
        <a:lstStyle/>
        <a:p>
          <a:endParaRPr lang="en-US"/>
        </a:p>
      </dgm:t>
    </dgm:pt>
    <dgm:pt modelId="{F8B85C7F-BD03-4C41-A021-BD00B78363DC}" type="pres">
      <dgm:prSet presAssocID="{C5BCC31D-56CF-444C-A39E-0EE85B80AC19}" presName="node" presStyleCnt="0"/>
      <dgm:spPr/>
    </dgm:pt>
    <dgm:pt modelId="{C5D48040-007C-4163-B5DF-75D2E473E0FD}" type="pres">
      <dgm:prSet presAssocID="{C5BCC31D-56CF-444C-A39E-0EE85B80AC19}" presName="parentNode" presStyleLbl="node1" presStyleIdx="5" presStyleCnt="6" custAng="20815434" custScaleX="221515" custScaleY="153270" custLinFactX="-154780" custLinFactY="-100000" custLinFactNeighborX="-200000" custLinFactNeighborY="-1518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0AC7C-AC85-4F12-B6A1-854C5445FC17}" type="pres">
      <dgm:prSet presAssocID="{C5BCC31D-56CF-444C-A39E-0EE85B80AC1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E7401F1-8D5E-4609-A732-9FE1010E9EF5}" type="presOf" srcId="{C8903D63-E74D-40FF-8435-35F24E44C196}" destId="{090B7A34-44C3-4848-834A-C6A22046F705}" srcOrd="0" destOrd="0" presId="urn:microsoft.com/office/officeart/2005/8/layout/radial2"/>
    <dgm:cxn modelId="{3794B04A-FA33-46FD-8402-39CECD73F244}" type="presOf" srcId="{77615434-823C-4100-B113-F527E5728D92}" destId="{4A3E43C2-B4C5-4EB0-B401-B89407FCCE7E}" srcOrd="0" destOrd="0" presId="urn:microsoft.com/office/officeart/2005/8/layout/radial2"/>
    <dgm:cxn modelId="{B4E1C6FD-A508-4C26-9A64-0BBD38883F56}" type="presOf" srcId="{E72634EC-EFDC-410F-B79A-E4DBF6B98466}" destId="{7D670544-6CB0-46F6-BAD0-6C6D3CCF36E0}" srcOrd="0" destOrd="0" presId="urn:microsoft.com/office/officeart/2005/8/layout/radial2"/>
    <dgm:cxn modelId="{85AA5705-6E5C-4CB5-A9E0-B7833232D3C9}" srcId="{77615434-823C-4100-B113-F527E5728D92}" destId="{E28AF996-B051-4B55-BD7A-F455D1D9A37E}" srcOrd="1" destOrd="0" parTransId="{9098E8E6-EE9C-49DD-93ED-CBADC9BE2DCE}" sibTransId="{2E0C9371-FB8E-47E6-9E34-00239AE1A058}"/>
    <dgm:cxn modelId="{7E30FDDB-688A-4165-ACF8-050C85180D03}" srcId="{77615434-823C-4100-B113-F527E5728D92}" destId="{78964C7F-76A4-4606-BA93-63E97B10F357}" srcOrd="2" destOrd="0" parTransId="{B5F0F63E-B039-497D-8DB4-2F6B4BE11D43}" sibTransId="{E0E85AA8-7EF9-4947-A9FA-7188F333D0BB}"/>
    <dgm:cxn modelId="{49818D6E-B1B2-4086-9E91-E565F11AB51B}" type="presOf" srcId="{8E71553B-9C22-4A2A-A9FF-24E92A3B71D6}" destId="{BCF73AD5-355D-4266-986F-E747E9467BE2}" srcOrd="0" destOrd="0" presId="urn:microsoft.com/office/officeart/2005/8/layout/radial2"/>
    <dgm:cxn modelId="{FD24C1DD-37B7-462A-946F-E4DB4518ACDF}" type="presOf" srcId="{36090625-6E9D-4D12-BF0E-56E5D94B86A4}" destId="{25257EFF-C525-4F6C-8743-934428086017}" srcOrd="0" destOrd="0" presId="urn:microsoft.com/office/officeart/2005/8/layout/radial2"/>
    <dgm:cxn modelId="{37CF4A51-647D-4B99-877A-F7F8E7FB6F2D}" type="presOf" srcId="{B5F0F63E-B039-497D-8DB4-2F6B4BE11D43}" destId="{99306D9F-1453-4FEC-9B27-4E8B50F0EB55}" srcOrd="0" destOrd="0" presId="urn:microsoft.com/office/officeart/2005/8/layout/radial2"/>
    <dgm:cxn modelId="{89F29C20-C9DB-4A8F-AF9B-7F38092A7CED}" type="presOf" srcId="{78964C7F-76A4-4606-BA93-63E97B10F357}" destId="{C93D3A0D-C08A-406D-B48F-61B527A09F59}" srcOrd="0" destOrd="0" presId="urn:microsoft.com/office/officeart/2005/8/layout/radial2"/>
    <dgm:cxn modelId="{440BA1CB-59FE-42A9-8EDB-791F63E25D83}" type="presOf" srcId="{E28AF996-B051-4B55-BD7A-F455D1D9A37E}" destId="{CAEC3A1D-F539-4C24-BCCE-D03404EA39B9}" srcOrd="0" destOrd="0" presId="urn:microsoft.com/office/officeart/2005/8/layout/radial2"/>
    <dgm:cxn modelId="{7AED0BFF-E542-4634-B793-57E2DB56C6FE}" type="presOf" srcId="{C5BCC31D-56CF-444C-A39E-0EE85B80AC19}" destId="{C5D48040-007C-4163-B5DF-75D2E473E0FD}" srcOrd="0" destOrd="0" presId="urn:microsoft.com/office/officeart/2005/8/layout/radial2"/>
    <dgm:cxn modelId="{7F8849B2-7DA9-4BA9-9297-5E84DA9CD49C}" srcId="{77615434-823C-4100-B113-F527E5728D92}" destId="{36090625-6E9D-4D12-BF0E-56E5D94B86A4}" srcOrd="3" destOrd="0" parTransId="{E72634EC-EFDC-410F-B79A-E4DBF6B98466}" sibTransId="{CF6F6C0D-2D7A-48D9-B22A-61514D207CF4}"/>
    <dgm:cxn modelId="{2ACFFA00-D142-488C-9E06-C7F834421F0A}" srcId="{77615434-823C-4100-B113-F527E5728D92}" destId="{C5BCC31D-56CF-444C-A39E-0EE85B80AC19}" srcOrd="4" destOrd="0" parTransId="{678B0C31-645A-4EBE-A97E-07ED5F2C08A9}" sibTransId="{29014D9B-CC5F-4CFB-B6AD-12AEBC6BAE20}"/>
    <dgm:cxn modelId="{03075197-F0A3-4205-9EA6-0659A442ED66}" type="presOf" srcId="{678B0C31-645A-4EBE-A97E-07ED5F2C08A9}" destId="{E90F6650-0AC0-44DD-969E-FF8D741F9838}" srcOrd="0" destOrd="0" presId="urn:microsoft.com/office/officeart/2005/8/layout/radial2"/>
    <dgm:cxn modelId="{607B9768-03DF-44A7-AFC4-B4E24F1B079D}" type="presOf" srcId="{9098E8E6-EE9C-49DD-93ED-CBADC9BE2DCE}" destId="{60E3CAE8-6E42-4F8D-BAE6-ADB73618EFEE}" srcOrd="0" destOrd="0" presId="urn:microsoft.com/office/officeart/2005/8/layout/radial2"/>
    <dgm:cxn modelId="{FC9ED42C-1679-4BE1-A132-20F7897B843B}" srcId="{77615434-823C-4100-B113-F527E5728D92}" destId="{8E71553B-9C22-4A2A-A9FF-24E92A3B71D6}" srcOrd="0" destOrd="0" parTransId="{C8903D63-E74D-40FF-8435-35F24E44C196}" sibTransId="{1EF6662B-AB83-4C98-9663-87AADE547816}"/>
    <dgm:cxn modelId="{20243302-7A41-4BAC-B9A4-711BB87E4F11}" type="presParOf" srcId="{4A3E43C2-B4C5-4EB0-B401-B89407FCCE7E}" destId="{F139C0AD-89C7-42E5-AF61-BD3A5C9DD9F1}" srcOrd="0" destOrd="0" presId="urn:microsoft.com/office/officeart/2005/8/layout/radial2"/>
    <dgm:cxn modelId="{06487351-364A-4337-8ACC-853C845F1850}" type="presParOf" srcId="{F139C0AD-89C7-42E5-AF61-BD3A5C9DD9F1}" destId="{D1C036A4-FE94-4715-B9DB-39A984038FDE}" srcOrd="0" destOrd="0" presId="urn:microsoft.com/office/officeart/2005/8/layout/radial2"/>
    <dgm:cxn modelId="{E0CC67C7-CDA5-4550-A1F8-B1FE2A442DC6}" type="presParOf" srcId="{D1C036A4-FE94-4715-B9DB-39A984038FDE}" destId="{CF29A364-FB93-4968-A2E7-F2CB57B61AE4}" srcOrd="0" destOrd="0" presId="urn:microsoft.com/office/officeart/2005/8/layout/radial2"/>
    <dgm:cxn modelId="{6D3686F0-40E2-4F15-8B6E-E5B9871DD7C9}" type="presParOf" srcId="{D1C036A4-FE94-4715-B9DB-39A984038FDE}" destId="{76AC75E8-A822-49CB-B904-056E3B2E0608}" srcOrd="1" destOrd="0" presId="urn:microsoft.com/office/officeart/2005/8/layout/radial2"/>
    <dgm:cxn modelId="{6BAE7F6A-3256-48A9-8701-F1C4E6F3402E}" type="presParOf" srcId="{F139C0AD-89C7-42E5-AF61-BD3A5C9DD9F1}" destId="{090B7A34-44C3-4848-834A-C6A22046F705}" srcOrd="1" destOrd="0" presId="urn:microsoft.com/office/officeart/2005/8/layout/radial2"/>
    <dgm:cxn modelId="{EA2E3600-38BE-4A7B-8244-8F6E99A847AE}" type="presParOf" srcId="{F139C0AD-89C7-42E5-AF61-BD3A5C9DD9F1}" destId="{BE70D77B-0EC9-4DE1-BD79-1D6D5FA46528}" srcOrd="2" destOrd="0" presId="urn:microsoft.com/office/officeart/2005/8/layout/radial2"/>
    <dgm:cxn modelId="{9E9AA3C9-BBFC-48DB-A1F6-08AD77783B96}" type="presParOf" srcId="{BE70D77B-0EC9-4DE1-BD79-1D6D5FA46528}" destId="{BCF73AD5-355D-4266-986F-E747E9467BE2}" srcOrd="0" destOrd="0" presId="urn:microsoft.com/office/officeart/2005/8/layout/radial2"/>
    <dgm:cxn modelId="{A1D168BE-DDDE-4FFE-A7BF-52AAE71C72DC}" type="presParOf" srcId="{BE70D77B-0EC9-4DE1-BD79-1D6D5FA46528}" destId="{61667F0F-65CE-4783-B75B-89BBB0106C07}" srcOrd="1" destOrd="0" presId="urn:microsoft.com/office/officeart/2005/8/layout/radial2"/>
    <dgm:cxn modelId="{27153DE4-C404-4BCD-852B-B7466165E8CF}" type="presParOf" srcId="{F139C0AD-89C7-42E5-AF61-BD3A5C9DD9F1}" destId="{60E3CAE8-6E42-4F8D-BAE6-ADB73618EFEE}" srcOrd="3" destOrd="0" presId="urn:microsoft.com/office/officeart/2005/8/layout/radial2"/>
    <dgm:cxn modelId="{766810BC-A339-4A47-B599-785351A5F385}" type="presParOf" srcId="{F139C0AD-89C7-42E5-AF61-BD3A5C9DD9F1}" destId="{FCA23C64-CE67-4055-8F7E-ED75F36FF62F}" srcOrd="4" destOrd="0" presId="urn:microsoft.com/office/officeart/2005/8/layout/radial2"/>
    <dgm:cxn modelId="{E0B5210C-412E-40B0-B514-75F1FB3ADB45}" type="presParOf" srcId="{FCA23C64-CE67-4055-8F7E-ED75F36FF62F}" destId="{CAEC3A1D-F539-4C24-BCCE-D03404EA39B9}" srcOrd="0" destOrd="0" presId="urn:microsoft.com/office/officeart/2005/8/layout/radial2"/>
    <dgm:cxn modelId="{5EB5C1AB-2F48-4A61-AA25-A436DE7E39C7}" type="presParOf" srcId="{FCA23C64-CE67-4055-8F7E-ED75F36FF62F}" destId="{58751417-F107-428E-B07C-C0FF2BEF863F}" srcOrd="1" destOrd="0" presId="urn:microsoft.com/office/officeart/2005/8/layout/radial2"/>
    <dgm:cxn modelId="{FB575ACB-04F8-454B-B2BD-D09C5C48495D}" type="presParOf" srcId="{F139C0AD-89C7-42E5-AF61-BD3A5C9DD9F1}" destId="{99306D9F-1453-4FEC-9B27-4E8B50F0EB55}" srcOrd="5" destOrd="0" presId="urn:microsoft.com/office/officeart/2005/8/layout/radial2"/>
    <dgm:cxn modelId="{BDF2427B-2A35-4B98-85C6-B06AA64779CD}" type="presParOf" srcId="{F139C0AD-89C7-42E5-AF61-BD3A5C9DD9F1}" destId="{9C7F9FA9-31BF-48D0-8B11-4BE19EC1B02D}" srcOrd="6" destOrd="0" presId="urn:microsoft.com/office/officeart/2005/8/layout/radial2"/>
    <dgm:cxn modelId="{1C7AF520-422A-48DD-BC2A-415340342947}" type="presParOf" srcId="{9C7F9FA9-31BF-48D0-8B11-4BE19EC1B02D}" destId="{C93D3A0D-C08A-406D-B48F-61B527A09F59}" srcOrd="0" destOrd="0" presId="urn:microsoft.com/office/officeart/2005/8/layout/radial2"/>
    <dgm:cxn modelId="{F87BE95B-BE5F-402F-8473-7EB0C9A02821}" type="presParOf" srcId="{9C7F9FA9-31BF-48D0-8B11-4BE19EC1B02D}" destId="{D0772FE9-EACE-4D6E-BD69-B7A180C8D319}" srcOrd="1" destOrd="0" presId="urn:microsoft.com/office/officeart/2005/8/layout/radial2"/>
    <dgm:cxn modelId="{45626D21-6A4E-4713-A5E9-9AABFC6DFC58}" type="presParOf" srcId="{F139C0AD-89C7-42E5-AF61-BD3A5C9DD9F1}" destId="{7D670544-6CB0-46F6-BAD0-6C6D3CCF36E0}" srcOrd="7" destOrd="0" presId="urn:microsoft.com/office/officeart/2005/8/layout/radial2"/>
    <dgm:cxn modelId="{021381F5-F674-42DE-A288-6993CB141736}" type="presParOf" srcId="{F139C0AD-89C7-42E5-AF61-BD3A5C9DD9F1}" destId="{83A7789F-6DC4-4B16-85A5-4955AC862C8E}" srcOrd="8" destOrd="0" presId="urn:microsoft.com/office/officeart/2005/8/layout/radial2"/>
    <dgm:cxn modelId="{F6A6FC20-19D8-4A98-B038-097366801CAD}" type="presParOf" srcId="{83A7789F-6DC4-4B16-85A5-4955AC862C8E}" destId="{25257EFF-C525-4F6C-8743-934428086017}" srcOrd="0" destOrd="0" presId="urn:microsoft.com/office/officeart/2005/8/layout/radial2"/>
    <dgm:cxn modelId="{E66AAF9C-1E78-437D-ABE2-7B099C031073}" type="presParOf" srcId="{83A7789F-6DC4-4B16-85A5-4955AC862C8E}" destId="{140F6B9C-93B3-4C8E-BE40-1F0E8015B4A5}" srcOrd="1" destOrd="0" presId="urn:microsoft.com/office/officeart/2005/8/layout/radial2"/>
    <dgm:cxn modelId="{D8BA5095-93DE-476A-958B-906149C8B8CF}" type="presParOf" srcId="{F139C0AD-89C7-42E5-AF61-BD3A5C9DD9F1}" destId="{E90F6650-0AC0-44DD-969E-FF8D741F9838}" srcOrd="9" destOrd="0" presId="urn:microsoft.com/office/officeart/2005/8/layout/radial2"/>
    <dgm:cxn modelId="{BEFF52C0-A911-4077-BE71-637E587C19D0}" type="presParOf" srcId="{F139C0AD-89C7-42E5-AF61-BD3A5C9DD9F1}" destId="{F8B85C7F-BD03-4C41-A021-BD00B78363DC}" srcOrd="10" destOrd="0" presId="urn:microsoft.com/office/officeart/2005/8/layout/radial2"/>
    <dgm:cxn modelId="{9541EFDA-A9F5-43A1-AB51-0EA32E9DBD7E}" type="presParOf" srcId="{F8B85C7F-BD03-4C41-A021-BD00B78363DC}" destId="{C5D48040-007C-4163-B5DF-75D2E473E0FD}" srcOrd="0" destOrd="0" presId="urn:microsoft.com/office/officeart/2005/8/layout/radial2"/>
    <dgm:cxn modelId="{9C990BFB-3818-4360-9DF1-B357E4A44919}" type="presParOf" srcId="{F8B85C7F-BD03-4C41-A021-BD00B78363DC}" destId="{C000AC7C-AC85-4F12-B6A1-854C5445FC1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B6413-DB07-490D-8067-07A560F46CFD}">
      <dsp:nvSpPr>
        <dsp:cNvPr id="0" name=""/>
        <dsp:cNvSpPr/>
      </dsp:nvSpPr>
      <dsp:spPr>
        <a:xfrm>
          <a:off x="6523472" y="3078167"/>
          <a:ext cx="935454" cy="47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39"/>
              </a:lnTo>
              <a:lnTo>
                <a:pt x="935454" y="335539"/>
              </a:lnTo>
              <a:lnTo>
                <a:pt x="935454" y="477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187A1-B097-4E95-9298-18FF776640F8}">
      <dsp:nvSpPr>
        <dsp:cNvPr id="0" name=""/>
        <dsp:cNvSpPr/>
      </dsp:nvSpPr>
      <dsp:spPr>
        <a:xfrm>
          <a:off x="5220470" y="3078167"/>
          <a:ext cx="1303001" cy="461297"/>
        </a:xfrm>
        <a:custGeom>
          <a:avLst/>
          <a:gdLst/>
          <a:ahLst/>
          <a:cxnLst/>
          <a:rect l="0" t="0" r="0" b="0"/>
          <a:pathLst>
            <a:path>
              <a:moveTo>
                <a:pt x="1303001" y="0"/>
              </a:moveTo>
              <a:lnTo>
                <a:pt x="1303001" y="319491"/>
              </a:lnTo>
              <a:lnTo>
                <a:pt x="0" y="319491"/>
              </a:lnTo>
              <a:lnTo>
                <a:pt x="0" y="4612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E7DA7-38BF-4D7C-B70B-813956C54158}">
      <dsp:nvSpPr>
        <dsp:cNvPr id="0" name=""/>
        <dsp:cNvSpPr/>
      </dsp:nvSpPr>
      <dsp:spPr>
        <a:xfrm>
          <a:off x="4220591" y="1693108"/>
          <a:ext cx="2302881" cy="41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230"/>
              </a:lnTo>
              <a:lnTo>
                <a:pt x="2302881" y="271230"/>
              </a:lnTo>
              <a:lnTo>
                <a:pt x="2302881" y="4130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E15DB-14A5-48B3-9B1B-BC9D7A05C23B}">
      <dsp:nvSpPr>
        <dsp:cNvPr id="0" name=""/>
        <dsp:cNvSpPr/>
      </dsp:nvSpPr>
      <dsp:spPr>
        <a:xfrm>
          <a:off x="1973658" y="3078167"/>
          <a:ext cx="1192481" cy="47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39"/>
              </a:lnTo>
              <a:lnTo>
                <a:pt x="1192481" y="335539"/>
              </a:lnTo>
              <a:lnTo>
                <a:pt x="1192481" y="477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DD434-0DE9-4D34-BC3E-9DFEB65552B5}">
      <dsp:nvSpPr>
        <dsp:cNvPr id="0" name=""/>
        <dsp:cNvSpPr/>
      </dsp:nvSpPr>
      <dsp:spPr>
        <a:xfrm>
          <a:off x="939126" y="3078167"/>
          <a:ext cx="1034531" cy="477345"/>
        </a:xfrm>
        <a:custGeom>
          <a:avLst/>
          <a:gdLst/>
          <a:ahLst/>
          <a:cxnLst/>
          <a:rect l="0" t="0" r="0" b="0"/>
          <a:pathLst>
            <a:path>
              <a:moveTo>
                <a:pt x="1034531" y="0"/>
              </a:moveTo>
              <a:lnTo>
                <a:pt x="1034531" y="335539"/>
              </a:lnTo>
              <a:lnTo>
                <a:pt x="0" y="335539"/>
              </a:lnTo>
              <a:lnTo>
                <a:pt x="0" y="477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DB0F0-BF23-4663-9093-72C35D19AE16}">
      <dsp:nvSpPr>
        <dsp:cNvPr id="0" name=""/>
        <dsp:cNvSpPr/>
      </dsp:nvSpPr>
      <dsp:spPr>
        <a:xfrm>
          <a:off x="1973658" y="1693108"/>
          <a:ext cx="2246932" cy="413036"/>
        </a:xfrm>
        <a:custGeom>
          <a:avLst/>
          <a:gdLst/>
          <a:ahLst/>
          <a:cxnLst/>
          <a:rect l="0" t="0" r="0" b="0"/>
          <a:pathLst>
            <a:path>
              <a:moveTo>
                <a:pt x="2246932" y="0"/>
              </a:moveTo>
              <a:lnTo>
                <a:pt x="2246932" y="271230"/>
              </a:lnTo>
              <a:lnTo>
                <a:pt x="0" y="271230"/>
              </a:lnTo>
              <a:lnTo>
                <a:pt x="0" y="4130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0FCE2-233F-4D84-9BF0-A2EF6CD1E54C}">
      <dsp:nvSpPr>
        <dsp:cNvPr id="0" name=""/>
        <dsp:cNvSpPr/>
      </dsp:nvSpPr>
      <dsp:spPr>
        <a:xfrm>
          <a:off x="3455219" y="721085"/>
          <a:ext cx="1530743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874C-872F-4086-B6DD-86C40BCF4A58}">
      <dsp:nvSpPr>
        <dsp:cNvPr id="0" name=""/>
        <dsp:cNvSpPr/>
      </dsp:nvSpPr>
      <dsp:spPr>
        <a:xfrm>
          <a:off x="3625301" y="882664"/>
          <a:ext cx="1530743" cy="97202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1620000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Hệ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tố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53771" y="911134"/>
        <a:ext cx="1473803" cy="915082"/>
      </dsp:txXfrm>
    </dsp:sp>
    <dsp:sp modelId="{09ED13FD-48E2-46B6-AF90-01A017DC554B}">
      <dsp:nvSpPr>
        <dsp:cNvPr id="0" name=""/>
        <dsp:cNvSpPr/>
      </dsp:nvSpPr>
      <dsp:spPr>
        <a:xfrm>
          <a:off x="798766" y="2106145"/>
          <a:ext cx="2349783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929B1-C79B-44BC-B1FD-7603EB3059BD}">
      <dsp:nvSpPr>
        <dsp:cNvPr id="0" name=""/>
        <dsp:cNvSpPr/>
      </dsp:nvSpPr>
      <dsp:spPr>
        <a:xfrm>
          <a:off x="968849" y="2267723"/>
          <a:ext cx="2349783" cy="972022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 kern="120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Times New Roman" pitchFamily="18" charset="0"/>
              <a:cs typeface="Times New Roman" pitchFamily="18" charset="0"/>
            </a:rPr>
            <a:t>(sắc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chính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997319" y="2296193"/>
        <a:ext cx="2292843" cy="915082"/>
      </dsp:txXfrm>
    </dsp:sp>
    <dsp:sp modelId="{ACD2B976-8BC1-44C1-99E0-4E36DB63BBC5}">
      <dsp:nvSpPr>
        <dsp:cNvPr id="0" name=""/>
        <dsp:cNvSpPr/>
      </dsp:nvSpPr>
      <dsp:spPr>
        <a:xfrm>
          <a:off x="1071" y="3555513"/>
          <a:ext cx="1876110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10BDF-BEEA-4FB1-ADA8-428968CECCB8}">
      <dsp:nvSpPr>
        <dsp:cNvPr id="0" name=""/>
        <dsp:cNvSpPr/>
      </dsp:nvSpPr>
      <dsp:spPr>
        <a:xfrm>
          <a:off x="171154" y="3717091"/>
          <a:ext cx="1876110" cy="972022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a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9624" y="3745561"/>
        <a:ext cx="1819170" cy="915082"/>
      </dsp:txXfrm>
    </dsp:sp>
    <dsp:sp modelId="{23D6CD4B-CDB7-4C46-A876-3E7C01F28989}">
      <dsp:nvSpPr>
        <dsp:cNvPr id="0" name=""/>
        <dsp:cNvSpPr/>
      </dsp:nvSpPr>
      <dsp:spPr>
        <a:xfrm>
          <a:off x="2217347" y="3555513"/>
          <a:ext cx="1897586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76E32-4233-4E53-8329-E8F8AAD3A5C9}">
      <dsp:nvSpPr>
        <dsp:cNvPr id="0" name=""/>
        <dsp:cNvSpPr/>
      </dsp:nvSpPr>
      <dsp:spPr>
        <a:xfrm>
          <a:off x="2387429" y="3717091"/>
          <a:ext cx="1897586" cy="97202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1890000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Diệp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b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5899" y="3745561"/>
        <a:ext cx="1840646" cy="915082"/>
      </dsp:txXfrm>
    </dsp:sp>
    <dsp:sp modelId="{AEDD9601-F27A-4A23-AFEA-6C204EB29ABE}">
      <dsp:nvSpPr>
        <dsp:cNvPr id="0" name=""/>
        <dsp:cNvSpPr/>
      </dsp:nvSpPr>
      <dsp:spPr>
        <a:xfrm>
          <a:off x="5488873" y="2106145"/>
          <a:ext cx="2069198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B8B94-E3F2-4301-9772-7A3772F99B16}">
      <dsp:nvSpPr>
        <dsp:cNvPr id="0" name=""/>
        <dsp:cNvSpPr/>
      </dsp:nvSpPr>
      <dsp:spPr>
        <a:xfrm>
          <a:off x="5658955" y="2267723"/>
          <a:ext cx="2069198" cy="97202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Times New Roman" pitchFamily="18" charset="0"/>
              <a:cs typeface="Times New Roman" pitchFamily="18" charset="0"/>
            </a:rPr>
            <a:t>Carotenoit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Times New Roman" pitchFamily="18" charset="0"/>
              <a:cs typeface="Times New Roman" pitchFamily="18" charset="0"/>
            </a:rPr>
            <a:t>(sắc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phụ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)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7425" y="2296193"/>
        <a:ext cx="2012258" cy="915082"/>
      </dsp:txXfrm>
    </dsp:sp>
    <dsp:sp modelId="{560A0965-5DF7-4FA7-8B1A-96DC9F184E83}">
      <dsp:nvSpPr>
        <dsp:cNvPr id="0" name=""/>
        <dsp:cNvSpPr/>
      </dsp:nvSpPr>
      <dsp:spPr>
        <a:xfrm>
          <a:off x="4455099" y="3539465"/>
          <a:ext cx="1530743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EAFE9-84E9-4586-B474-9D7326966D76}">
      <dsp:nvSpPr>
        <dsp:cNvPr id="0" name=""/>
        <dsp:cNvSpPr/>
      </dsp:nvSpPr>
      <dsp:spPr>
        <a:xfrm>
          <a:off x="4625181" y="3701043"/>
          <a:ext cx="1530743" cy="97202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Caroten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53651" y="3729513"/>
        <a:ext cx="1473803" cy="915082"/>
      </dsp:txXfrm>
    </dsp:sp>
    <dsp:sp modelId="{31179319-3C4B-4E55-B27D-EAB7458369DE}">
      <dsp:nvSpPr>
        <dsp:cNvPr id="0" name=""/>
        <dsp:cNvSpPr/>
      </dsp:nvSpPr>
      <dsp:spPr>
        <a:xfrm>
          <a:off x="6326008" y="3555513"/>
          <a:ext cx="2265837" cy="972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37284-20A9-4A4F-91B3-5A5559939B7D}">
      <dsp:nvSpPr>
        <dsp:cNvPr id="0" name=""/>
        <dsp:cNvSpPr/>
      </dsp:nvSpPr>
      <dsp:spPr>
        <a:xfrm>
          <a:off x="6496090" y="3717091"/>
          <a:ext cx="2265837" cy="972022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xantophyl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endParaRPr lang="en-GB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24560" y="3745561"/>
        <a:ext cx="2208897" cy="915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F6650-0AC0-44DD-969E-FF8D741F9838}">
      <dsp:nvSpPr>
        <dsp:cNvPr id="0" name=""/>
        <dsp:cNvSpPr/>
      </dsp:nvSpPr>
      <dsp:spPr>
        <a:xfrm rot="10954568">
          <a:off x="2681950" y="2986418"/>
          <a:ext cx="402344" cy="34145"/>
        </a:xfrm>
        <a:custGeom>
          <a:avLst/>
          <a:gdLst/>
          <a:ahLst/>
          <a:cxnLst/>
          <a:rect l="0" t="0" r="0" b="0"/>
          <a:pathLst>
            <a:path>
              <a:moveTo>
                <a:pt x="0" y="17072"/>
              </a:moveTo>
              <a:lnTo>
                <a:pt x="402344" y="170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70544-6CB0-46F6-BAD0-6C6D3CCF36E0}">
      <dsp:nvSpPr>
        <dsp:cNvPr id="0" name=""/>
        <dsp:cNvSpPr/>
      </dsp:nvSpPr>
      <dsp:spPr>
        <a:xfrm rot="6518355">
          <a:off x="3093774" y="3911824"/>
          <a:ext cx="595097" cy="34145"/>
        </a:xfrm>
        <a:custGeom>
          <a:avLst/>
          <a:gdLst/>
          <a:ahLst/>
          <a:cxnLst/>
          <a:rect l="0" t="0" r="0" b="0"/>
          <a:pathLst>
            <a:path>
              <a:moveTo>
                <a:pt x="0" y="17072"/>
              </a:moveTo>
              <a:lnTo>
                <a:pt x="595097" y="170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06D9F-1453-4FEC-9B27-4E8B50F0EB55}">
      <dsp:nvSpPr>
        <dsp:cNvPr id="0" name=""/>
        <dsp:cNvSpPr/>
      </dsp:nvSpPr>
      <dsp:spPr>
        <a:xfrm rot="20702086">
          <a:off x="4257721" y="2551501"/>
          <a:ext cx="2393151" cy="34145"/>
        </a:xfrm>
        <a:custGeom>
          <a:avLst/>
          <a:gdLst/>
          <a:ahLst/>
          <a:cxnLst/>
          <a:rect l="0" t="0" r="0" b="0"/>
          <a:pathLst>
            <a:path>
              <a:moveTo>
                <a:pt x="0" y="17072"/>
              </a:moveTo>
              <a:lnTo>
                <a:pt x="2393151" y="170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3CAE8-6E42-4F8D-BAE6-ADB73618EFEE}">
      <dsp:nvSpPr>
        <dsp:cNvPr id="0" name=""/>
        <dsp:cNvSpPr/>
      </dsp:nvSpPr>
      <dsp:spPr>
        <a:xfrm rot="1024816">
          <a:off x="4254181" y="3503153"/>
          <a:ext cx="2000852" cy="34145"/>
        </a:xfrm>
        <a:custGeom>
          <a:avLst/>
          <a:gdLst/>
          <a:ahLst/>
          <a:cxnLst/>
          <a:rect l="0" t="0" r="0" b="0"/>
          <a:pathLst>
            <a:path>
              <a:moveTo>
                <a:pt x="0" y="17072"/>
              </a:moveTo>
              <a:lnTo>
                <a:pt x="2000852" y="170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B7A34-44C3-4848-834A-C6A22046F705}">
      <dsp:nvSpPr>
        <dsp:cNvPr id="0" name=""/>
        <dsp:cNvSpPr/>
      </dsp:nvSpPr>
      <dsp:spPr>
        <a:xfrm rot="14265803">
          <a:off x="2628608" y="2040719"/>
          <a:ext cx="886559" cy="34145"/>
        </a:xfrm>
        <a:custGeom>
          <a:avLst/>
          <a:gdLst/>
          <a:ahLst/>
          <a:cxnLst/>
          <a:rect l="0" t="0" r="0" b="0"/>
          <a:pathLst>
            <a:path>
              <a:moveTo>
                <a:pt x="0" y="17072"/>
              </a:moveTo>
              <a:lnTo>
                <a:pt x="886559" y="170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AC75E8-A822-49CB-B904-056E3B2E0608}">
      <dsp:nvSpPr>
        <dsp:cNvPr id="0" name=""/>
        <dsp:cNvSpPr/>
      </dsp:nvSpPr>
      <dsp:spPr>
        <a:xfrm>
          <a:off x="680225" y="6091"/>
          <a:ext cx="8119867" cy="60899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F73AD5-355D-4266-986F-E747E9467BE2}">
      <dsp:nvSpPr>
        <dsp:cNvPr id="0" name=""/>
        <dsp:cNvSpPr/>
      </dsp:nvSpPr>
      <dsp:spPr>
        <a:xfrm rot="20966867">
          <a:off x="1236068" y="183739"/>
          <a:ext cx="2293376" cy="1562558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Ánh sáng</a:t>
          </a:r>
          <a:endParaRPr lang="en-US" sz="34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71925" y="412570"/>
        <a:ext cx="1621662" cy="1104896"/>
      </dsp:txXfrm>
    </dsp:sp>
    <dsp:sp modelId="{CAEC3A1D-F539-4C24-BCCE-D03404EA39B9}">
      <dsp:nvSpPr>
        <dsp:cNvPr id="0" name=""/>
        <dsp:cNvSpPr/>
      </dsp:nvSpPr>
      <dsp:spPr>
        <a:xfrm rot="1034403">
          <a:off x="6129242" y="3328550"/>
          <a:ext cx="2132132" cy="1575963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endParaRPr lang="en-US" sz="34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41486" y="3559344"/>
        <a:ext cx="1507644" cy="1114375"/>
      </dsp:txXfrm>
    </dsp:sp>
    <dsp:sp modelId="{C93D3A0D-C08A-406D-B48F-61B527A09F59}">
      <dsp:nvSpPr>
        <dsp:cNvPr id="0" name=""/>
        <dsp:cNvSpPr/>
      </dsp:nvSpPr>
      <dsp:spPr>
        <a:xfrm rot="1356339">
          <a:off x="6490730" y="1261104"/>
          <a:ext cx="2479848" cy="139800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Nhiệt độ</a:t>
          </a:r>
          <a:endParaRPr lang="en-US" sz="34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53895" y="1465837"/>
        <a:ext cx="1753518" cy="988538"/>
      </dsp:txXfrm>
    </dsp:sp>
    <dsp:sp modelId="{25257EFF-C525-4F6C-8743-934428086017}">
      <dsp:nvSpPr>
        <dsp:cNvPr id="0" name=""/>
        <dsp:cNvSpPr/>
      </dsp:nvSpPr>
      <dsp:spPr>
        <a:xfrm>
          <a:off x="1752599" y="4191004"/>
          <a:ext cx="2537423" cy="1669745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Nguyên tố khoáng</a:t>
          </a:r>
          <a:endParaRPr lang="en-US" sz="34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24196" y="4435532"/>
        <a:ext cx="1794229" cy="1180689"/>
      </dsp:txXfrm>
    </dsp:sp>
    <dsp:sp modelId="{C5D48040-007C-4163-B5DF-75D2E473E0FD}">
      <dsp:nvSpPr>
        <dsp:cNvPr id="0" name=""/>
        <dsp:cNvSpPr/>
      </dsp:nvSpPr>
      <dsp:spPr>
        <a:xfrm rot="20815434">
          <a:off x="379154" y="2145112"/>
          <a:ext cx="2305428" cy="159516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Nồng độ CO</a:t>
          </a:r>
          <a:r>
            <a:rPr lang="en-US" sz="3400" b="1" kern="1200" baseline="-25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34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6776" y="2378719"/>
        <a:ext cx="1630184" cy="1127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6C57D-0C7B-423E-A375-9A597C54B100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D11B2-E6C3-4A82-A8A3-9147600F2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8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D7A33-C1D1-4C6F-9E9B-6FD317BD8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D7A33-C1D1-4C6F-9E9B-6FD317BD8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84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D7A33-C1D1-4C6F-9E9B-6FD317BD8A2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D7A33-C1D1-4C6F-9E9B-6FD317BD8A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D7A33-C1D1-4C6F-9E9B-6FD317BD8A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3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7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224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03390-A1EB-40D3-AC3A-464BCA52A5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9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272F84-A245-407F-806F-E2576A015A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598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1E415-36EC-4396-B680-0BBA7254DF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06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4F675E-7DEF-4B5F-BC0D-E831F4FC86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253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8E4B3-C48E-4C47-BCBA-2EE5F288AF2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676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 userDrawn="1"/>
        </p:nvSpPr>
        <p:spPr>
          <a:xfrm>
            <a:off x="533400" y="473075"/>
            <a:ext cx="11125200" cy="591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204635"/>
      </p:ext>
    </p:extLst>
  </p:cSld>
  <p:clrMapOvr>
    <a:masterClrMapping/>
  </p:clrMapOvr>
  <p:transition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CB509-87C0-45EB-9DC9-F4C428672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14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E867-2DF4-4D58-B20B-AAD932598A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681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6494-FD22-42CD-B5C9-F16203FF9F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544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68D-D660-40C7-9C18-AF383C5E2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0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71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03A1-FE05-4BD6-9252-6FFD00744B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97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1F3E-E7E9-4388-BC20-0F8DBABE76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83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CC4B-E841-4711-9408-06B74CED3C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41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9207-F6EC-4ADB-B8E7-E1D10E0A1D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650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4A3C-B36E-42CB-8BBC-B2CD1F7A9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221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098E-06C4-4D4A-A216-9D20C3BB75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33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307A-8934-44CB-B112-60DDB960FB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123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CB509-87C0-45EB-9DC9-F4C428672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E867-2DF4-4D58-B20B-AAD932598A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963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6494-FD22-42CD-B5C9-F16203FF9F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0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71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68D-D660-40C7-9C18-AF383C5E2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437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03A1-FE05-4BD6-9252-6FFD00744B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665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1F3E-E7E9-4388-BC20-0F8DBABE76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65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CC4B-E841-4711-9408-06B74CED3C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181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9207-F6EC-4ADB-B8E7-E1D10E0A1D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432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4A3C-B36E-42CB-8BBC-B2CD1F7A9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70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098E-06C4-4D4A-A216-9D20C3BB75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207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307A-8934-44CB-B112-60DDB960FB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51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3313D-1802-434C-A3CC-560C6EF443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01079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158E-B9D5-458B-8D46-93880769F1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7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885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A5180-DD9B-44F3-B10E-6481DC8945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826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C49DEC-2DF2-41E3-9D78-201EE07B6A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779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9E30C-6557-463D-911D-2A455BF9D5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489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83FB01-89F8-47CB-84E9-B13B987092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01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378C8-6D55-42C5-A16A-691D718849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2D47E-1946-4A14-98BA-3A15AC9430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365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22E883-9018-4831-866F-D7CE579558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8044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FE2C4-C33C-4A79-90D7-A6307A5702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517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4AC94-C550-4D01-8388-3E18750BCE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399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778959-A6D5-4E48-84F6-C4AC6BDBC2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0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32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3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6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4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2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5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6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0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0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22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1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50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01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1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18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29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62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6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84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2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20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36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0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7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88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58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32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66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96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49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50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4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91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7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0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93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37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09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45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00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17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65889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165895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165896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" name="Oval 165897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Oval 165898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" name="Oval 165899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Oval 165900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1" name="Oval 165901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Oval 165902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Oval 165903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4" name="Oval 165904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5" name="Oval 165905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" name="Oval 165906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7" name="Oval 165907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" name="Oval 165908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Oval 165909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" name="Oval 165910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" name="Oval 165911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" name="Oval 165912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Oval 165913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Oval 165914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Oval 165915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Oval 165916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Oval 165917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Oval 165918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Oval 165919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Oval 165920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1" name="Oval 165921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2" name="Oval 165922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3" name="Oval 165923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4" name="Oval 165924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5" name="Oval 165925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6" name="Oval 165926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37" name="Straight Connector 165927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5891" name="Title 165890"/>
          <p:cNvSpPr>
            <a:spLocks noGrp="1"/>
          </p:cNvSpPr>
          <p:nvPr>
            <p:ph type="ctrTitle"/>
          </p:nvPr>
        </p:nvSpPr>
        <p:spPr>
          <a:xfrm>
            <a:off x="421217" y="466725"/>
            <a:ext cx="9042400" cy="213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 algn="r">
              <a:buClrTx/>
              <a:buSzTx/>
              <a:buFontTx/>
              <a:defRPr sz="4800"/>
            </a:lvl1pPr>
          </a:lstStyle>
          <a:p>
            <a:pPr lvl="0"/>
            <a:r>
              <a:rPr lang="en-US" altLang="en-US" noProof="1"/>
              <a:t>Click to edit Master title style</a:t>
            </a:r>
          </a:p>
        </p:txBody>
      </p:sp>
      <p:sp>
        <p:nvSpPr>
          <p:cNvPr id="165892" name="Subtitle 165891"/>
          <p:cNvSpPr>
            <a:spLocks noGrp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 sz="3200"/>
            </a:lvl1pPr>
            <a:lvl2pPr marL="344805" lvl="1" indent="0" algn="ctr"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3200"/>
            </a:lvl2pPr>
            <a:lvl3pPr marL="694055" lvl="2" indent="0" algn="ctr"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 sz="3200"/>
            </a:lvl3pPr>
            <a:lvl4pPr marL="989330" lvl="3" indent="0" algn="ctr">
              <a:buClr>
                <a:schemeClr val="tx2"/>
              </a:buClr>
              <a:buSzPct val="75000"/>
              <a:buFont typeface="Wingdings" panose="05000000000000000000" pitchFamily="2" charset="2"/>
              <a:buNone/>
              <a:defRPr sz="3200"/>
            </a:lvl4pPr>
            <a:lvl5pPr marL="1282700" lvl="4" indent="0" algn="ctr">
              <a:buClr>
                <a:schemeClr val="folHlink"/>
              </a:buClr>
              <a:buSzPct val="80000"/>
              <a:buFont typeface="Wingdings" panose="05000000000000000000" pitchFamily="2" charset="2"/>
              <a:buNone/>
              <a:defRPr sz="3200"/>
            </a:lvl5pPr>
          </a:lstStyle>
          <a:p>
            <a:pPr lvl="0"/>
            <a:r>
              <a:rPr lang="en-US" altLang="en-US" noProof="1"/>
              <a:t>Click to edit Master subtitle style</a:t>
            </a:r>
          </a:p>
        </p:txBody>
      </p:sp>
      <p:sp>
        <p:nvSpPr>
          <p:cNvPr id="38" name="Date Placeholder 165892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 sz="100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Footer Placeholder 165893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Slide Number Placeholder 1658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43313D-1802-434C-A3CC-560C6EF443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549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EE158E-B9D5-458B-8D46-93880769F1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87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0A5180-DD9B-44F3-B10E-6481DC8945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65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76672" cy="441166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719263"/>
            <a:ext cx="5376672" cy="441166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C49DEC-2DF2-41E3-9D78-201EE07B6A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8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5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9E30C-6557-463D-911D-2A455BF9D5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35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83FB01-89F8-47CB-84E9-B13B987092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311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64868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7378C8-6D55-42C5-A16A-691D7188494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164869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164870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B2D47E-1946-4A14-98BA-3A15AC9430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90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22E883-9018-4831-866F-D7CE579558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83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FE2C4-C33C-4A79-90D7-A6307A5702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13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34AC94-C550-4D01-8388-3E18750BCE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28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70573" cy="6008687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778959-A6D5-4E48-84F6-C4AC6BDBC22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84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684B8-52A5-43B8-B61B-DD825E9F32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08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en-US" noProof="1"/>
          </a:p>
        </p:txBody>
      </p:sp>
      <p:sp>
        <p:nvSpPr>
          <p:cNvPr id="4" name="Date Placeholder 164868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FB43B-039F-42F0-A22B-16DA6CC08FC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164869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64870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A0405C-7392-4A08-98C2-C54B6FB117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401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3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84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58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342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2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15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47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08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49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530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9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83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65889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165895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165896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" name="Oval 165897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Oval 165898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" name="Oval 165899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Oval 165900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1" name="Oval 165901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Oval 165902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Oval 165903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4" name="Oval 165904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5" name="Oval 165905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" name="Oval 165906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7" name="Oval 165907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" name="Oval 165908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Oval 165909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" name="Oval 165910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" name="Oval 165911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" name="Oval 165912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Oval 165913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Oval 165914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Oval 165915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Oval 165916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Oval 165917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Oval 165918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Oval 165919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Oval 165920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1" name="Oval 165921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2" name="Oval 165922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3" name="Oval 165923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4" name="Oval 165924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5" name="Oval 165925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6" name="Oval 165926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37" name="Straight Connector 165927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5891" name="Title 165890"/>
          <p:cNvSpPr>
            <a:spLocks noGrp="1"/>
          </p:cNvSpPr>
          <p:nvPr>
            <p:ph type="ctrTitle"/>
          </p:nvPr>
        </p:nvSpPr>
        <p:spPr>
          <a:xfrm>
            <a:off x="421217" y="466725"/>
            <a:ext cx="9042400" cy="213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 algn="r">
              <a:buClrTx/>
              <a:buSzTx/>
              <a:buFontTx/>
              <a:defRPr sz="4800"/>
            </a:lvl1pPr>
          </a:lstStyle>
          <a:p>
            <a:pPr lvl="0"/>
            <a:r>
              <a:rPr lang="en-US" altLang="en-US" noProof="1"/>
              <a:t>Click to edit Master title style</a:t>
            </a:r>
          </a:p>
        </p:txBody>
      </p:sp>
      <p:sp>
        <p:nvSpPr>
          <p:cNvPr id="165892" name="Subtitle 165891"/>
          <p:cNvSpPr>
            <a:spLocks noGrp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 sz="3200"/>
            </a:lvl1pPr>
            <a:lvl2pPr marL="344805" lvl="1" indent="0" algn="ctr"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3200"/>
            </a:lvl2pPr>
            <a:lvl3pPr marL="694055" lvl="2" indent="0" algn="ctr"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 sz="3200"/>
            </a:lvl3pPr>
            <a:lvl4pPr marL="989330" lvl="3" indent="0" algn="ctr">
              <a:buClr>
                <a:schemeClr val="tx2"/>
              </a:buClr>
              <a:buSzPct val="75000"/>
              <a:buFont typeface="Wingdings" panose="05000000000000000000" pitchFamily="2" charset="2"/>
              <a:buNone/>
              <a:defRPr sz="3200"/>
            </a:lvl4pPr>
            <a:lvl5pPr marL="1282700" lvl="4" indent="0" algn="ctr">
              <a:buClr>
                <a:schemeClr val="folHlink"/>
              </a:buClr>
              <a:buSzPct val="80000"/>
              <a:buFont typeface="Wingdings" panose="05000000000000000000" pitchFamily="2" charset="2"/>
              <a:buNone/>
              <a:defRPr sz="3200"/>
            </a:lvl5pPr>
          </a:lstStyle>
          <a:p>
            <a:pPr lvl="0"/>
            <a:r>
              <a:rPr lang="en-US" altLang="en-US" noProof="1"/>
              <a:t>Click to edit Master subtitle style</a:t>
            </a:r>
          </a:p>
        </p:txBody>
      </p:sp>
      <p:sp>
        <p:nvSpPr>
          <p:cNvPr id="38" name="Date Placeholder 165892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 sz="100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Footer Placeholder 165893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Slide Number Placeholder 1658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43313D-1802-434C-A3CC-560C6EF443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4811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EE158E-B9D5-458B-8D46-93880769F1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15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0A5180-DD9B-44F3-B10E-6481DC8945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423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76672" cy="441166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719263"/>
            <a:ext cx="5376672" cy="441166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C49DEC-2DF2-41E3-9D78-201EE07B6A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33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9E30C-6557-463D-911D-2A455BF9D5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10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83FB01-89F8-47CB-84E9-B13B987092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678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64868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7378C8-6D55-42C5-A16A-691D7188494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164869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164870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B2D47E-1946-4A14-98BA-3A15AC9430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25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22E883-9018-4831-866F-D7CE579558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158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FE2C4-C33C-4A79-90D7-A6307A5702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10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34AC94-C550-4D01-8388-3E18750BCE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7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404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70573" cy="6008687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778959-A6D5-4E48-84F6-C4AC6BDBC22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604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684B8-52A5-43B8-B61B-DD825E9F32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65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en-US" noProof="1"/>
          </a:p>
        </p:txBody>
      </p:sp>
      <p:sp>
        <p:nvSpPr>
          <p:cNvPr id="4" name="Date Placeholder 164868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FB43B-039F-42F0-A22B-16DA6CC08FC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164869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64870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A0405C-7392-4A08-98C2-C54B6FB117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72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9BEBA6-E33E-4B58-9CBE-DF9A9BE882C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20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1C309-C01A-469B-9B8D-997AB83F22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920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CE553-D67A-4073-AB05-DFD47D68BD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84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969EA5-FEAC-427F-9001-B41061AAB6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7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0AC0D-5168-4DF8-8C40-088BEBEE71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59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AAED80-C2CF-453D-909C-F51544C9CD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84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CCB0F-A97C-44AD-9FB8-294CDE7083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2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EB58A-1775-4FAB-B676-CC17ADC40DE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83FFB-4608-4ADD-B0CD-565F05FD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4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1000"/>
            <a:lum contrast="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51AA5-65B4-4FAD-8D00-A5855A8A7B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1000"/>
            <a:lum contrast="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51AA5-65B4-4FAD-8D00-A5855A8A7B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made by nngan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C576-4BEA-4544-8CC4-BB57B74BD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390FB-2B03-43BD-AF73-D4AAD2761F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012FF-7FBA-4073-9742-6BBD1DFD0E3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9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1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3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8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traight Connector 164865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Title 16486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16486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4869" name="Date Placeholder 164868"/>
          <p:cNvSpPr>
            <a:spLocks noGrp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00" noProof="1" dirty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390FB-2B03-43BD-AF73-D4AAD2761F5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870" name="Footer Placeholder 164869"/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 noProof="1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4871" name="Slide Number Placeholder 164870"/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012FF-7FBA-4073-9742-6BBD1DFD0E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32" name="Group 164871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164872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4" name="Oval 164873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5" name="Oval 164874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6" name="Oval 164875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7" name="Oval 164876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8" name="Oval 164877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9" name="Oval 164878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0" name="Oval 164879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1" name="Oval 164880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2" name="Oval 164881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3" name="Oval 164882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4" name="Oval 164883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5" name="Oval 164884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6" name="Oval 164885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7" name="Oval 164886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8" name="Oval 164887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9" name="Oval 164888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0" name="Oval 164889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1" name="Oval 164890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2" name="Oval 164891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3" name="Oval 164892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4" name="Oval 164893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5" name="Oval 164894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6" name="Oval 164895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7" name="Oval 164896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8" name="Oval 164897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9" name="Oval 164898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0" name="Oval 164899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1" name="Oval 164900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2" name="Oval 164901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3" name="Oval 164902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23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lvl="1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lvl="2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lvl="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lvl="4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0F24-B319-4CE2-BBAC-A202708831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3F69-4029-405B-BAF6-C9F6C7150C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0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traight Connector 164865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Title 16486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16486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4869" name="Date Placeholder 164868"/>
          <p:cNvSpPr>
            <a:spLocks noGrp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00" noProof="1" dirty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390FB-2B03-43BD-AF73-D4AAD2761F5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870" name="Footer Placeholder 164869"/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 noProof="1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4871" name="Slide Number Placeholder 164870"/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012FF-7FBA-4073-9742-6BBD1DFD0E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32" name="Group 164871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164872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4" name="Oval 164873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5" name="Oval 164874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6" name="Oval 164875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7" name="Oval 164876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8" name="Oval 164877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9" name="Oval 164878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0" name="Oval 164879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1" name="Oval 164880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2" name="Oval 164881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3" name="Oval 164882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4" name="Oval 164883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5" name="Oval 164884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6" name="Oval 164885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7" name="Oval 164886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8" name="Oval 164887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9" name="Oval 164888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0" name="Oval 164889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1" name="Oval 164890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2" name="Oval 164891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3" name="Oval 164892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4" name="Oval 164893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5" name="Oval 164894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6" name="Oval 164895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7" name="Oval 164896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8" name="Oval 164897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9" name="Oval 164898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0" name="Oval 164899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1" name="Oval 164900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2" name="Oval 164901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63" name="Oval 164902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77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lvl="1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lvl="2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lvl="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lvl="4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90328-3DBF-4D61-B6CA-C37AE3547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6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0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audio" Target="file:///C:\Users\Administrator\Downloads\nhac-nen-ai-la-trieu-phu-mp3-2977.mp3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0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audio" Target="file:///C:\Users\Administrator\Downloads\nhac-nen-ai-la-trieu-phu-mp3-2977.mp3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0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audio" Target="file:///C:\Users\Administrator\Downloads\nhac-nen-ai-la-trieu-phu-mp3-2977.mp3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0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audio" Target="file:///C:\Users\Administrator\Downloads\nhac-nen-ai-la-trieu-phu-mp3-2977.mp3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0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audio" Target="file:///C:\Users\Administrator\Downloads\nhac-nen-ai-la-trieu-phu-mp3-2977.mp3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sinh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841863"/>
            <a:ext cx="6013850" cy="5016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1966" y="126401"/>
            <a:ext cx="10789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ÔN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 8-12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QUANG HỢP – HÔ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HẤP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THỰC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851" y="1841863"/>
            <a:ext cx="6178149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66561"/>
          <p:cNvSpPr>
            <a:spLocks noGrp="1" noChangeArrowheads="1"/>
          </p:cNvSpPr>
          <p:nvPr>
            <p:ph type="title"/>
          </p:nvPr>
        </p:nvSpPr>
        <p:spPr>
          <a:xfrm>
            <a:off x="1676516" y="228118"/>
            <a:ext cx="8686684" cy="457200"/>
          </a:xfrm>
        </p:spPr>
        <p:txBody>
          <a:bodyPr/>
          <a:lstStyle/>
          <a:p>
            <a:pPr eaLnBrk="1" hangingPunct="1"/>
            <a:r>
              <a:rPr lang="en-US" sz="2400" dirty="0"/>
              <a:t>I. PHA SÁNG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  <a:endParaRPr lang="en-US" altLang="en-US" sz="2400" b="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04" y="781890"/>
            <a:ext cx="7924592" cy="607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66561"/>
          <p:cNvSpPr>
            <a:spLocks noGrp="1" noChangeArrowheads="1"/>
          </p:cNvSpPr>
          <p:nvPr>
            <p:ph type="title"/>
          </p:nvPr>
        </p:nvSpPr>
        <p:spPr>
          <a:xfrm>
            <a:off x="1676516" y="228118"/>
            <a:ext cx="8686684" cy="457200"/>
          </a:xfrm>
        </p:spPr>
        <p:txBody>
          <a:bodyPr/>
          <a:lstStyle/>
          <a:p>
            <a:pPr eaLnBrk="1" hangingPunct="1"/>
            <a:r>
              <a:rPr lang="en-US" sz="2400" dirty="0"/>
              <a:t>I. PHA SÁNG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  <a:endParaRPr lang="en-US" altLang="en-US" sz="2400" b="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9" name="Rectangle 66569"/>
          <p:cNvSpPr>
            <a:spLocks noChangeArrowheads="1"/>
          </p:cNvSpPr>
          <p:nvPr/>
        </p:nvSpPr>
        <p:spPr bwMode="auto">
          <a:xfrm>
            <a:off x="2499730" y="1371654"/>
            <a:ext cx="7315008" cy="69582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smtClean="0"/>
              <a:t>HOÀN </a:t>
            </a:r>
            <a:r>
              <a:rPr lang="en-US" altLang="en-US" sz="2400" b="1" dirty="0"/>
              <a:t>THÀNH PHIẾU </a:t>
            </a:r>
            <a:r>
              <a:rPr lang="en-US" altLang="en-US" sz="2400" b="1"/>
              <a:t>HỌC </a:t>
            </a:r>
            <a:r>
              <a:rPr lang="en-US" altLang="en-US" sz="2400" b="1" smtClean="0"/>
              <a:t>TẬP: </a:t>
            </a:r>
            <a:r>
              <a:rPr lang="en-US" altLang="en-US" sz="2400" b="1" smtClean="0">
                <a:solidFill>
                  <a:srgbClr val="FF0000"/>
                </a:solidFill>
              </a:rPr>
              <a:t>PHA SÁNG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813892" y="2057436"/>
          <a:ext cx="8838914" cy="39837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2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>
                          <a:effectLst/>
                        </a:rPr>
                        <a:t>Khái niệm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 dirty="0" err="1" smtClean="0">
                          <a:effectLst/>
                        </a:rPr>
                        <a:t>Pha</a:t>
                      </a:r>
                      <a:r>
                        <a:rPr lang="en-US" sz="2600" dirty="0" smtClean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sáng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là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pha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chuyển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hoá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năng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lượng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ánh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sáng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đã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được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diệp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err="1">
                          <a:effectLst/>
                        </a:rPr>
                        <a:t>lục</a:t>
                      </a:r>
                      <a:r>
                        <a:rPr lang="en-US" sz="2600">
                          <a:effectLst/>
                        </a:rPr>
                        <a:t> </a:t>
                      </a:r>
                      <a:r>
                        <a:rPr lang="en-US" sz="2600" smtClean="0">
                          <a:effectLst/>
                        </a:rPr>
                        <a:t>hấp </a:t>
                      </a:r>
                      <a:r>
                        <a:rPr lang="en-US" sz="2600" dirty="0" err="1">
                          <a:effectLst/>
                        </a:rPr>
                        <a:t>thụ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thành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năng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lượng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hoá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học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trong</a:t>
                      </a:r>
                      <a:r>
                        <a:rPr lang="en-US" sz="2600" dirty="0">
                          <a:effectLst/>
                        </a:rPr>
                        <a:t> ATP </a:t>
                      </a:r>
                      <a:r>
                        <a:rPr lang="en-US" sz="2600" dirty="0" err="1">
                          <a:effectLst/>
                        </a:rPr>
                        <a:t>và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smtClean="0">
                          <a:effectLst/>
                        </a:rPr>
                        <a:t>NADPH.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>
                          <a:effectLst/>
                        </a:rPr>
                        <a:t>Nơi diễn ra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 dirty="0" err="1" smtClean="0">
                          <a:effectLst/>
                        </a:rPr>
                        <a:t>Màng</a:t>
                      </a:r>
                      <a:r>
                        <a:rPr lang="en-US" sz="2600" dirty="0" smtClean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tilacoit</a:t>
                      </a:r>
                      <a:r>
                        <a:rPr lang="en-US" sz="2600" dirty="0">
                          <a:effectLst/>
                        </a:rPr>
                        <a:t> (grana</a:t>
                      </a:r>
                      <a:r>
                        <a:rPr lang="en-US" sz="2600" dirty="0" smtClean="0">
                          <a:effectLst/>
                        </a:rPr>
                        <a:t>)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>
                          <a:effectLst/>
                        </a:rPr>
                        <a:t>Nguyên liệu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H</a:t>
                      </a:r>
                      <a:r>
                        <a:rPr lang="en-US" sz="2600" baseline="-25000" dirty="0" smtClean="0">
                          <a:effectLst/>
                        </a:rPr>
                        <a:t>2</a:t>
                      </a:r>
                      <a:r>
                        <a:rPr lang="en-US" sz="2600" dirty="0" smtClean="0">
                          <a:effectLst/>
                        </a:rPr>
                        <a:t>O</a:t>
                      </a:r>
                      <a:r>
                        <a:rPr lang="en-US" sz="2600" dirty="0">
                          <a:effectLst/>
                        </a:rPr>
                        <a:t>, </a:t>
                      </a:r>
                      <a:r>
                        <a:rPr lang="en-US" sz="2600" dirty="0" err="1">
                          <a:effectLst/>
                        </a:rPr>
                        <a:t>ánh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</a:rPr>
                        <a:t>sáng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>
                          <a:effectLst/>
                        </a:rPr>
                        <a:t>Sản phẩm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ATP</a:t>
                      </a:r>
                      <a:r>
                        <a:rPr lang="en-US" sz="2600" dirty="0">
                          <a:effectLst/>
                        </a:rPr>
                        <a:t>, NADPH, </a:t>
                      </a:r>
                      <a:r>
                        <a:rPr lang="en-US" sz="2600" dirty="0" smtClean="0">
                          <a:effectLst/>
                        </a:rPr>
                        <a:t>O</a:t>
                      </a:r>
                      <a:r>
                        <a:rPr lang="en-US" sz="2600" baseline="-25000" dirty="0" smtClean="0">
                          <a:effectLst/>
                        </a:rPr>
                        <a:t>2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66569"/>
          <p:cNvSpPr>
            <a:spLocks noChangeArrowheads="1"/>
          </p:cNvSpPr>
          <p:nvPr/>
        </p:nvSpPr>
        <p:spPr bwMode="auto">
          <a:xfrm>
            <a:off x="3265714" y="2067482"/>
            <a:ext cx="7387092" cy="137211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9" name="Picture 199688" descr="luac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28" y="2286030"/>
            <a:ext cx="2698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Picture 199689" descr="khoail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28" y="228603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1" name="Picture 199690" descr="s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28" y="228603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2" name="Text Box 199691"/>
          <p:cNvSpPr txBox="1">
            <a:spLocks noChangeArrowheads="1"/>
          </p:cNvSpPr>
          <p:nvPr/>
        </p:nvSpPr>
        <p:spPr bwMode="auto">
          <a:xfrm>
            <a:off x="2133704" y="167643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  </a:t>
            </a:r>
            <a:r>
              <a:rPr lang="en-US" altLang="en-US" sz="2400" dirty="0" err="1"/>
              <a:t>Lúa</a:t>
            </a:r>
            <a:r>
              <a:rPr lang="en-US" altLang="en-US" sz="2400" dirty="0"/>
              <a:t>                              </a:t>
            </a:r>
            <a:r>
              <a:rPr lang="en-US" altLang="en-US" sz="2400" dirty="0" err="1"/>
              <a:t>khoai</a:t>
            </a:r>
            <a:r>
              <a:rPr lang="en-US" altLang="en-US" sz="2400" dirty="0"/>
              <a:t>                               </a:t>
            </a:r>
            <a:r>
              <a:rPr lang="en-US" altLang="en-US" sz="2400" dirty="0" err="1"/>
              <a:t>sắn</a:t>
            </a:r>
            <a:endParaRPr lang="en-US" altLang="en-US" sz="2400" dirty="0"/>
          </a:p>
        </p:txBody>
      </p:sp>
      <p:sp>
        <p:nvSpPr>
          <p:cNvPr id="9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7603" y="659405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3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7603" y="659405"/>
            <a:ext cx="5960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– Chu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Canvin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31" y="1675466"/>
            <a:ext cx="6127896" cy="50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7" name="Group 34826"/>
          <p:cNvGrpSpPr>
            <a:grpSpLocks/>
          </p:cNvGrpSpPr>
          <p:nvPr/>
        </p:nvGrpSpPr>
        <p:grpSpPr bwMode="auto">
          <a:xfrm>
            <a:off x="1693153" y="2133634"/>
            <a:ext cx="2628900" cy="3709988"/>
            <a:chOff x="192" y="1056"/>
            <a:chExt cx="1656" cy="2679"/>
          </a:xfrm>
        </p:grpSpPr>
        <p:pic>
          <p:nvPicPr>
            <p:cNvPr id="35852" name="Picture 34820" descr="Maize_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1656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3" name="Text Box 34823"/>
            <p:cNvSpPr txBox="1">
              <a:spLocks noChangeArrowheads="1"/>
            </p:cNvSpPr>
            <p:nvPr/>
          </p:nvSpPr>
          <p:spPr bwMode="auto">
            <a:xfrm>
              <a:off x="528" y="3360"/>
              <a:ext cx="81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2800" b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4828" name="Group 34827"/>
          <p:cNvGrpSpPr>
            <a:grpSpLocks/>
          </p:cNvGrpSpPr>
          <p:nvPr/>
        </p:nvGrpSpPr>
        <p:grpSpPr bwMode="auto">
          <a:xfrm>
            <a:off x="4436353" y="1524034"/>
            <a:ext cx="3048000" cy="3657600"/>
            <a:chOff x="1584" y="1632"/>
            <a:chExt cx="2160" cy="2544"/>
          </a:xfrm>
        </p:grpSpPr>
        <p:pic>
          <p:nvPicPr>
            <p:cNvPr id="35850" name="Picture 34819" descr="u1117567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016"/>
              <a:ext cx="216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1" name="Text Box 34824"/>
            <p:cNvSpPr txBox="1">
              <a:spLocks noChangeArrowheads="1"/>
            </p:cNvSpPr>
            <p:nvPr/>
          </p:nvSpPr>
          <p:spPr bwMode="auto">
            <a:xfrm>
              <a:off x="2016" y="1632"/>
              <a:ext cx="912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4829" name="Group 34828"/>
          <p:cNvGrpSpPr>
            <a:grpSpLocks/>
          </p:cNvGrpSpPr>
          <p:nvPr/>
        </p:nvGrpSpPr>
        <p:grpSpPr bwMode="auto">
          <a:xfrm>
            <a:off x="7712953" y="2057434"/>
            <a:ext cx="2895600" cy="3719716"/>
            <a:chOff x="3168" y="1152"/>
            <a:chExt cx="2496" cy="2247"/>
          </a:xfrm>
        </p:grpSpPr>
        <p:pic>
          <p:nvPicPr>
            <p:cNvPr id="35848" name="Picture 34821" descr="Amaranthus_tricolor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152"/>
              <a:ext cx="249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 Box 34825"/>
            <p:cNvSpPr txBox="1">
              <a:spLocks noChangeArrowheads="1"/>
            </p:cNvSpPr>
            <p:nvPr/>
          </p:nvSpPr>
          <p:spPr bwMode="auto">
            <a:xfrm>
              <a:off x="4079" y="3120"/>
              <a:ext cx="913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2400" b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34833" name="Text Box 34832"/>
          <p:cNvSpPr txBox="1">
            <a:spLocks noChangeArrowheads="1"/>
          </p:cNvSpPr>
          <p:nvPr/>
        </p:nvSpPr>
        <p:spPr bwMode="auto">
          <a:xfrm>
            <a:off x="1921753" y="5181634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Ngô                          Mía                 Rau dền</a:t>
            </a:r>
          </a:p>
        </p:txBody>
      </p:sp>
      <p:sp>
        <p:nvSpPr>
          <p:cNvPr id="14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07603" y="659405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6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7111" descr="corn_ear_open_md_w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76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100" y="1675465"/>
            <a:ext cx="6934200" cy="4851400"/>
            <a:chOff x="44" y="1012"/>
            <a:chExt cx="3122" cy="3056"/>
          </a:xfrm>
        </p:grpSpPr>
        <p:pic>
          <p:nvPicPr>
            <p:cNvPr id="36868" name="Picture 6" descr="laC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12"/>
              <a:ext cx="311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9" name="Rectangle 7"/>
            <p:cNvSpPr>
              <a:spLocks noChangeArrowheads="1"/>
            </p:cNvSpPr>
            <p:nvPr/>
          </p:nvSpPr>
          <p:spPr bwMode="auto">
            <a:xfrm>
              <a:off x="44" y="3780"/>
              <a:ext cx="3117" cy="288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900" b="1">
                  <a:solidFill>
                    <a:srgbClr val="6600CC"/>
                  </a:solidFill>
                  <a:latin typeface="VNI-Times" pitchFamily="2" charset="0"/>
                </a:rPr>
                <a:t>CAÁU TRUÙC LAÙ THÖÏC VAÄT C</a:t>
              </a:r>
              <a:r>
                <a:rPr lang="en-US" altLang="en-US" sz="1900" b="1" baseline="-25000">
                  <a:solidFill>
                    <a:srgbClr val="6600CC"/>
                  </a:solidFill>
                  <a:latin typeface="VNI-Times" pitchFamily="2" charset="0"/>
                </a:rPr>
                <a:t>4</a:t>
              </a:r>
            </a:p>
          </p:txBody>
        </p:sp>
      </p:grpSp>
      <p:sp>
        <p:nvSpPr>
          <p:cNvPr id="6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7603" y="659405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2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252" y="0"/>
            <a:chExt cx="5268" cy="4320"/>
          </a:xfrm>
        </p:grpSpPr>
        <p:sp>
          <p:nvSpPr>
            <p:cNvPr id="37924" name="Rectangle 6"/>
            <p:cNvSpPr>
              <a:spLocks noChangeArrowheads="1"/>
            </p:cNvSpPr>
            <p:nvPr/>
          </p:nvSpPr>
          <p:spPr bwMode="auto">
            <a:xfrm>
              <a:off x="252" y="0"/>
              <a:ext cx="1008" cy="4320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PHA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TOÁI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TRONG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QUANG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HÔÏP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ÔÛ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THÖÏC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VAÄT</a:t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/>
              </a:r>
              <a:b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</a:br>
              <a:r>
                <a:rPr lang="en-US" altLang="en-US" sz="2400" b="1">
                  <a:solidFill>
                    <a:srgbClr val="6600CC"/>
                  </a:solidFill>
                  <a:latin typeface="VNI-Times" pitchFamily="2" charset="0"/>
                </a:rPr>
                <a:t>C</a:t>
              </a:r>
              <a:r>
                <a:rPr lang="en-US" altLang="en-US" sz="2400" b="1" baseline="-25000">
                  <a:solidFill>
                    <a:srgbClr val="6600CC"/>
                  </a:solidFill>
                  <a:latin typeface="VNI-Times" pitchFamily="2" charset="0"/>
                </a:rPr>
                <a:t>4</a:t>
              </a:r>
            </a:p>
          </p:txBody>
        </p:sp>
        <p:pic>
          <p:nvPicPr>
            <p:cNvPr id="37925" name="Picture 7" descr="phatoiC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0"/>
              <a:ext cx="427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543550" y="47148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CO</a:t>
            </a:r>
            <a:r>
              <a:rPr lang="en-US" altLang="en-US" sz="2400" b="1" baseline="-25000">
                <a:latin typeface="VNI-Times" pitchFamily="2" charset="0"/>
              </a:rPr>
              <a:t>2</a:t>
            </a:r>
          </a:p>
        </p:txBody>
      </p:sp>
      <p:sp>
        <p:nvSpPr>
          <p:cNvPr id="23561" name="Arc 9"/>
          <p:cNvSpPr>
            <a:spLocks noChangeArrowheads="1"/>
          </p:cNvSpPr>
          <p:nvPr/>
        </p:nvSpPr>
        <p:spPr bwMode="auto">
          <a:xfrm flipH="1">
            <a:off x="5848350" y="1143000"/>
            <a:ext cx="533400" cy="685800"/>
          </a:xfrm>
          <a:custGeom>
            <a:avLst/>
            <a:gdLst>
              <a:gd name="T0" fmla="*/ -24 w 22588"/>
              <a:gd name="T1" fmla="*/ 699 h 21600"/>
              <a:gd name="T2" fmla="*/ 23331 w 22588"/>
              <a:gd name="T3" fmla="*/ 0 h 21600"/>
              <a:gd name="T4" fmla="*/ 533400 w 22588"/>
              <a:gd name="T5" fmla="*/ 685800 h 21600"/>
              <a:gd name="T6" fmla="*/ -24 w 22588"/>
              <a:gd name="T7" fmla="*/ 699 h 21600"/>
              <a:gd name="T8" fmla="*/ 23331 w 22588"/>
              <a:gd name="T9" fmla="*/ 0 h 21600"/>
              <a:gd name="T10" fmla="*/ 533400 w 22588"/>
              <a:gd name="T11" fmla="*/ 685800 h 21600"/>
              <a:gd name="T12" fmla="*/ 23331 w 22588"/>
              <a:gd name="T13" fmla="*/ 6858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88" h="21600" fill="none">
                <a:moveTo>
                  <a:pt x="-1" y="22"/>
                </a:moveTo>
                <a:cubicBezTo>
                  <a:pt x="329" y="7"/>
                  <a:pt x="658" y="-1"/>
                  <a:pt x="988" y="0"/>
                </a:cubicBezTo>
                <a:cubicBezTo>
                  <a:pt x="12917" y="0"/>
                  <a:pt x="22588" y="9670"/>
                  <a:pt x="22588" y="21600"/>
                </a:cubicBezTo>
              </a:path>
              <a:path w="22588" h="21600" stroke="0">
                <a:moveTo>
                  <a:pt x="-1" y="22"/>
                </a:moveTo>
                <a:cubicBezTo>
                  <a:pt x="329" y="7"/>
                  <a:pt x="658" y="-1"/>
                  <a:pt x="988" y="0"/>
                </a:cubicBezTo>
                <a:cubicBezTo>
                  <a:pt x="12917" y="0"/>
                  <a:pt x="22588" y="9670"/>
                  <a:pt x="22588" y="21600"/>
                </a:cubicBezTo>
                <a:lnTo>
                  <a:pt x="988" y="21600"/>
                </a:lnTo>
                <a:lnTo>
                  <a:pt x="-1" y="22"/>
                </a:lnTo>
                <a:close/>
              </a:path>
            </a:pathLst>
          </a:custGeom>
          <a:noFill/>
          <a:ln w="57150">
            <a:solidFill>
              <a:srgbClr val="CC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5924550" y="914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7600950" y="3581400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VNI-Times" pitchFamily="2" charset="0"/>
              </a:rPr>
              <a:t>Chaát 3C</a:t>
            </a:r>
          </a:p>
          <a:p>
            <a:pPr eaLnBrk="1" hangingPunct="1"/>
            <a:r>
              <a:rPr lang="en-US" altLang="en-US" sz="2000" b="1">
                <a:latin typeface="VNI-Times" pitchFamily="2" charset="0"/>
              </a:rPr>
              <a:t>(axit piruvic)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124450" y="3810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CO</a:t>
            </a:r>
            <a:r>
              <a:rPr lang="en-US" altLang="en-US" sz="2400" b="1" baseline="-25000">
                <a:latin typeface="VNI-Times" pitchFamily="2" charset="0"/>
              </a:rPr>
              <a:t>2</a:t>
            </a:r>
          </a:p>
        </p:txBody>
      </p:sp>
      <p:sp>
        <p:nvSpPr>
          <p:cNvPr id="23565" name="Arc 13"/>
          <p:cNvSpPr>
            <a:spLocks noChangeArrowheads="1"/>
          </p:cNvSpPr>
          <p:nvPr/>
        </p:nvSpPr>
        <p:spPr bwMode="auto">
          <a:xfrm>
            <a:off x="7154863" y="1143000"/>
            <a:ext cx="793750" cy="2590800"/>
          </a:xfrm>
          <a:custGeom>
            <a:avLst/>
            <a:gdLst>
              <a:gd name="T0" fmla="*/ 0 w 25373"/>
              <a:gd name="T1" fmla="*/ 39942 h 21600"/>
              <a:gd name="T2" fmla="*/ 118219 w 25373"/>
              <a:gd name="T3" fmla="*/ 0 h 21600"/>
              <a:gd name="T4" fmla="*/ 793719 w 25373"/>
              <a:gd name="T5" fmla="*/ 2528909 h 21600"/>
              <a:gd name="T6" fmla="*/ 0 w 25373"/>
              <a:gd name="T7" fmla="*/ 39942 h 21600"/>
              <a:gd name="T8" fmla="*/ 118219 w 25373"/>
              <a:gd name="T9" fmla="*/ 0 h 21600"/>
              <a:gd name="T10" fmla="*/ 793719 w 25373"/>
              <a:gd name="T11" fmla="*/ 2528909 h 21600"/>
              <a:gd name="T12" fmla="*/ 118219 w 25373"/>
              <a:gd name="T13" fmla="*/ 25908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373" h="21600" fill="none">
                <a:moveTo>
                  <a:pt x="0" y="333"/>
                </a:moveTo>
                <a:cubicBezTo>
                  <a:pt x="1247" y="111"/>
                  <a:pt x="2512" y="-1"/>
                  <a:pt x="3779" y="0"/>
                </a:cubicBezTo>
                <a:cubicBezTo>
                  <a:pt x="15507" y="0"/>
                  <a:pt x="25092" y="9359"/>
                  <a:pt x="25372" y="21084"/>
                </a:cubicBezTo>
              </a:path>
              <a:path w="25373" h="21600" stroke="0">
                <a:moveTo>
                  <a:pt x="0" y="333"/>
                </a:moveTo>
                <a:cubicBezTo>
                  <a:pt x="1247" y="111"/>
                  <a:pt x="2512" y="-1"/>
                  <a:pt x="3779" y="0"/>
                </a:cubicBezTo>
                <a:cubicBezTo>
                  <a:pt x="15507" y="0"/>
                  <a:pt x="25092" y="9359"/>
                  <a:pt x="25372" y="21084"/>
                </a:cubicBezTo>
                <a:lnTo>
                  <a:pt x="3779" y="21600"/>
                </a:lnTo>
                <a:lnTo>
                  <a:pt x="0" y="333"/>
                </a:lnTo>
                <a:close/>
              </a:path>
            </a:pathLst>
          </a:custGeom>
          <a:noFill/>
          <a:ln w="57150">
            <a:solidFill>
              <a:srgbClr val="CC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000751" y="2286002"/>
            <a:ext cx="1738313" cy="1652586"/>
            <a:chOff x="2880" y="1776"/>
            <a:chExt cx="1008" cy="720"/>
          </a:xfrm>
        </p:grpSpPr>
        <p:sp>
          <p:nvSpPr>
            <p:cNvPr id="37922" name="Arc 15"/>
            <p:cNvSpPr>
              <a:spLocks noChangeArrowheads="1"/>
            </p:cNvSpPr>
            <p:nvPr/>
          </p:nvSpPr>
          <p:spPr bwMode="auto">
            <a:xfrm flipH="1" flipV="1">
              <a:off x="2976" y="2352"/>
              <a:ext cx="912" cy="144"/>
            </a:xfrm>
            <a:custGeom>
              <a:avLst/>
              <a:gdLst>
                <a:gd name="T0" fmla="*/ 0 w 21600"/>
                <a:gd name="T1" fmla="*/ 0 h 21600"/>
                <a:gd name="T2" fmla="*/ 912 w 21600"/>
                <a:gd name="T3" fmla="*/ 144 h 21600"/>
                <a:gd name="T4" fmla="*/ 0 w 21600"/>
                <a:gd name="T5" fmla="*/ 0 h 21600"/>
                <a:gd name="T6" fmla="*/ 912 w 21600"/>
                <a:gd name="T7" fmla="*/ 144 h 21600"/>
                <a:gd name="T8" fmla="*/ 0 w 21600"/>
                <a:gd name="T9" fmla="*/ 144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rgbClr val="CC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3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96" cy="576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5638800" y="3638550"/>
            <a:ext cx="495300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17" name="Arc 18"/>
          <p:cNvSpPr>
            <a:spLocks noChangeArrowheads="1"/>
          </p:cNvSpPr>
          <p:nvPr/>
        </p:nvSpPr>
        <p:spPr bwMode="auto">
          <a:xfrm flipV="1">
            <a:off x="6954838" y="5334000"/>
            <a:ext cx="2112962" cy="533400"/>
          </a:xfrm>
          <a:custGeom>
            <a:avLst/>
            <a:gdLst>
              <a:gd name="T0" fmla="*/ 0 w 31697"/>
              <a:gd name="T1" fmla="*/ 61860 h 21600"/>
              <a:gd name="T2" fmla="*/ 673079 w 31697"/>
              <a:gd name="T3" fmla="*/ 0 h 21600"/>
              <a:gd name="T4" fmla="*/ 2112962 w 31697"/>
              <a:gd name="T5" fmla="*/ 533400 h 21600"/>
              <a:gd name="T6" fmla="*/ 0 w 31697"/>
              <a:gd name="T7" fmla="*/ 61860 h 21600"/>
              <a:gd name="T8" fmla="*/ 673079 w 31697"/>
              <a:gd name="T9" fmla="*/ 0 h 21600"/>
              <a:gd name="T10" fmla="*/ 2112962 w 31697"/>
              <a:gd name="T11" fmla="*/ 533400 h 21600"/>
              <a:gd name="T12" fmla="*/ 673079 w 31697"/>
              <a:gd name="T13" fmla="*/ 5334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1697" h="21600" fill="none">
                <a:moveTo>
                  <a:pt x="0" y="2505"/>
                </a:moveTo>
                <a:cubicBezTo>
                  <a:pt x="3111" y="859"/>
                  <a:pt x="6577" y="-1"/>
                  <a:pt x="10097" y="0"/>
                </a:cubicBezTo>
                <a:cubicBezTo>
                  <a:pt x="22026" y="0"/>
                  <a:pt x="31697" y="9670"/>
                  <a:pt x="31697" y="21600"/>
                </a:cubicBezTo>
              </a:path>
              <a:path w="31697" h="21600" stroke="0">
                <a:moveTo>
                  <a:pt x="0" y="2505"/>
                </a:moveTo>
                <a:cubicBezTo>
                  <a:pt x="3111" y="859"/>
                  <a:pt x="6577" y="-1"/>
                  <a:pt x="10097" y="0"/>
                </a:cubicBezTo>
                <a:cubicBezTo>
                  <a:pt x="22026" y="0"/>
                  <a:pt x="31697" y="9670"/>
                  <a:pt x="31697" y="21600"/>
                </a:cubicBezTo>
                <a:lnTo>
                  <a:pt x="10097" y="21600"/>
                </a:lnTo>
                <a:lnTo>
                  <a:pt x="0" y="2505"/>
                </a:lnTo>
                <a:close/>
              </a:path>
            </a:pathLst>
          </a:custGeom>
          <a:noFill/>
          <a:ln w="57150">
            <a:solidFill>
              <a:srgbClr val="3399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3571" name="Arc 19"/>
          <p:cNvSpPr>
            <a:spLocks noChangeArrowheads="1"/>
          </p:cNvSpPr>
          <p:nvPr/>
        </p:nvSpPr>
        <p:spPr bwMode="auto">
          <a:xfrm rot="-647727">
            <a:off x="6707189" y="4359276"/>
            <a:ext cx="2287587" cy="898525"/>
          </a:xfrm>
          <a:custGeom>
            <a:avLst/>
            <a:gdLst>
              <a:gd name="T0" fmla="*/ -77 w 29728"/>
              <a:gd name="T1" fmla="*/ 66017 h 21600"/>
              <a:gd name="T2" fmla="*/ 625454 w 29728"/>
              <a:gd name="T3" fmla="*/ 0 h 21600"/>
              <a:gd name="T4" fmla="*/ 2287587 w 29728"/>
              <a:gd name="T5" fmla="*/ 898525 h 21600"/>
              <a:gd name="T6" fmla="*/ -77 w 29728"/>
              <a:gd name="T7" fmla="*/ 66017 h 21600"/>
              <a:gd name="T8" fmla="*/ 625454 w 29728"/>
              <a:gd name="T9" fmla="*/ 0 h 21600"/>
              <a:gd name="T10" fmla="*/ 2287587 w 29728"/>
              <a:gd name="T11" fmla="*/ 898525 h 21600"/>
              <a:gd name="T12" fmla="*/ 625454 w 29728"/>
              <a:gd name="T13" fmla="*/ 898525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728" h="21600" fill="none">
                <a:moveTo>
                  <a:pt x="-1" y="1587"/>
                </a:moveTo>
                <a:cubicBezTo>
                  <a:pt x="2581" y="539"/>
                  <a:pt x="5341" y="-1"/>
                  <a:pt x="8128" y="0"/>
                </a:cubicBezTo>
                <a:cubicBezTo>
                  <a:pt x="20057" y="0"/>
                  <a:pt x="29728" y="9670"/>
                  <a:pt x="29728" y="21600"/>
                </a:cubicBezTo>
              </a:path>
              <a:path w="29728" h="21600" stroke="0">
                <a:moveTo>
                  <a:pt x="-1" y="1587"/>
                </a:moveTo>
                <a:cubicBezTo>
                  <a:pt x="2581" y="539"/>
                  <a:pt x="5341" y="-1"/>
                  <a:pt x="8128" y="0"/>
                </a:cubicBezTo>
                <a:cubicBezTo>
                  <a:pt x="20057" y="0"/>
                  <a:pt x="29728" y="9670"/>
                  <a:pt x="29728" y="21600"/>
                </a:cubicBezTo>
                <a:lnTo>
                  <a:pt x="8128" y="21600"/>
                </a:lnTo>
                <a:lnTo>
                  <a:pt x="-1" y="1587"/>
                </a:lnTo>
                <a:close/>
              </a:path>
            </a:pathLst>
          </a:cu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Arc 20"/>
          <p:cNvSpPr>
            <a:spLocks noChangeArrowheads="1"/>
          </p:cNvSpPr>
          <p:nvPr/>
        </p:nvSpPr>
        <p:spPr bwMode="auto">
          <a:xfrm flipH="1">
            <a:off x="6292850" y="4781550"/>
            <a:ext cx="488950" cy="693738"/>
          </a:xfrm>
          <a:custGeom>
            <a:avLst/>
            <a:gdLst>
              <a:gd name="T0" fmla="*/ 358609 w 21600"/>
              <a:gd name="T1" fmla="*/ 0 h 30067"/>
              <a:gd name="T2" fmla="*/ 488950 w 21600"/>
              <a:gd name="T3" fmla="*/ 338759 h 30067"/>
              <a:gd name="T4" fmla="*/ 343193 w 21600"/>
              <a:gd name="T5" fmla="*/ 693715 h 30067"/>
              <a:gd name="T6" fmla="*/ 358609 w 21600"/>
              <a:gd name="T7" fmla="*/ 0 h 30067"/>
              <a:gd name="T8" fmla="*/ 488950 w 21600"/>
              <a:gd name="T9" fmla="*/ 338759 h 30067"/>
              <a:gd name="T10" fmla="*/ 343193 w 21600"/>
              <a:gd name="T11" fmla="*/ 693715 h 30067"/>
              <a:gd name="T12" fmla="*/ 0 w 21600"/>
              <a:gd name="T13" fmla="*/ 338759 h 300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30067" fill="none">
                <a:moveTo>
                  <a:pt x="15842" y="0"/>
                </a:moveTo>
                <a:cubicBezTo>
                  <a:pt x="19543" y="3993"/>
                  <a:pt x="21600" y="9237"/>
                  <a:pt x="21600" y="14682"/>
                </a:cubicBezTo>
                <a:cubicBezTo>
                  <a:pt x="21600" y="20465"/>
                  <a:pt x="19280" y="26007"/>
                  <a:pt x="15161" y="30066"/>
                </a:cubicBezTo>
              </a:path>
              <a:path w="21600" h="30067" stroke="0">
                <a:moveTo>
                  <a:pt x="15842" y="0"/>
                </a:moveTo>
                <a:cubicBezTo>
                  <a:pt x="19543" y="3993"/>
                  <a:pt x="21600" y="9237"/>
                  <a:pt x="21600" y="14682"/>
                </a:cubicBezTo>
                <a:cubicBezTo>
                  <a:pt x="21600" y="20465"/>
                  <a:pt x="19280" y="26007"/>
                  <a:pt x="15161" y="30066"/>
                </a:cubicBezTo>
                <a:lnTo>
                  <a:pt x="0" y="14682"/>
                </a:lnTo>
                <a:lnTo>
                  <a:pt x="15842" y="0"/>
                </a:lnTo>
                <a:close/>
              </a:path>
            </a:pathLst>
          </a:custGeom>
          <a:noFill/>
          <a:ln w="57150">
            <a:solidFill>
              <a:srgbClr val="3399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8610600" y="4953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APG</a:t>
            </a:r>
            <a:endParaRPr lang="en-US" altLang="en-US" sz="2400" b="1" baseline="-25000">
              <a:latin typeface="VNI-Times" pitchFamily="2" charset="0"/>
            </a:endParaRP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6248400" y="53721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AlPG</a:t>
            </a:r>
            <a:endParaRPr lang="en-US" altLang="en-US" sz="2400" b="1" baseline="-25000">
              <a:latin typeface="VNI-Times" pitchFamily="2" charset="0"/>
            </a:endParaRP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5029200" y="4343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Rib-1,5-ñiP</a:t>
            </a:r>
            <a:endParaRPr lang="en-US" altLang="en-US" sz="2400" b="1" baseline="-25000">
              <a:latin typeface="VNI-Times" pitchFamily="2" charset="0"/>
            </a:endParaRPr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5943600" y="4114800"/>
            <a:ext cx="1143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418326" y="1553338"/>
            <a:ext cx="990600" cy="1274762"/>
            <a:chOff x="3264" y="768"/>
            <a:chExt cx="624" cy="803"/>
          </a:xfrm>
          <a:noFill/>
        </p:grpSpPr>
        <p:sp>
          <p:nvSpPr>
            <p:cNvPr id="37920" name="Oval 26"/>
            <p:cNvSpPr>
              <a:spLocks noChangeArrowheads="1"/>
            </p:cNvSpPr>
            <p:nvPr/>
          </p:nvSpPr>
          <p:spPr bwMode="auto">
            <a:xfrm>
              <a:off x="3312" y="768"/>
              <a:ext cx="528" cy="80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21" name="Text Box 27"/>
            <p:cNvSpPr txBox="1">
              <a:spLocks noChangeArrowheads="1"/>
            </p:cNvSpPr>
            <p:nvPr/>
          </p:nvSpPr>
          <p:spPr bwMode="auto">
            <a:xfrm>
              <a:off x="3264" y="816"/>
              <a:ext cx="624" cy="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900" b="1" dirty="0">
                  <a:solidFill>
                    <a:srgbClr val="6600CC"/>
                  </a:solidFill>
                  <a:latin typeface="VNI-Times" pitchFamily="2" charset="0"/>
                </a:rPr>
                <a:t>CHU</a:t>
              </a:r>
            </a:p>
            <a:p>
              <a:pPr algn="ctr" eaLnBrk="1" hangingPunct="1"/>
              <a:r>
                <a:rPr lang="en-US" altLang="en-US" sz="1900" b="1" dirty="0">
                  <a:solidFill>
                    <a:srgbClr val="6600CC"/>
                  </a:solidFill>
                  <a:latin typeface="VNI-Times" pitchFamily="2" charset="0"/>
                </a:rPr>
                <a:t>TRÌNH</a:t>
              </a:r>
            </a:p>
            <a:p>
              <a:pPr algn="ctr" eaLnBrk="1" hangingPunct="1"/>
              <a:r>
                <a:rPr lang="en-US" altLang="en-US" sz="1900" b="1" dirty="0">
                  <a:solidFill>
                    <a:srgbClr val="6600CC"/>
                  </a:solidFill>
                  <a:latin typeface="VNI-Times" pitchFamily="2" charset="0"/>
                </a:rPr>
                <a:t>C</a:t>
              </a:r>
              <a:r>
                <a:rPr lang="en-US" altLang="en-US" sz="1900" b="1" baseline="-25000" dirty="0">
                  <a:solidFill>
                    <a:srgbClr val="6600CC"/>
                  </a:solidFill>
                  <a:latin typeface="VNI-Times" pitchFamily="2" charset="0"/>
                </a:rPr>
                <a:t>4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343650" y="838200"/>
            <a:ext cx="819150" cy="457200"/>
            <a:chOff x="3048" y="528"/>
            <a:chExt cx="516" cy="288"/>
          </a:xfrm>
        </p:grpSpPr>
        <p:sp>
          <p:nvSpPr>
            <p:cNvPr id="37918" name="Rectangle 29"/>
            <p:cNvSpPr>
              <a:spLocks noChangeArrowheads="1"/>
            </p:cNvSpPr>
            <p:nvPr/>
          </p:nvSpPr>
          <p:spPr bwMode="auto">
            <a:xfrm>
              <a:off x="3084" y="576"/>
              <a:ext cx="480" cy="240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19" name="Text Box 30"/>
            <p:cNvSpPr txBox="1">
              <a:spLocks noChangeArrowheads="1"/>
            </p:cNvSpPr>
            <p:nvPr/>
          </p:nvSpPr>
          <p:spPr bwMode="auto">
            <a:xfrm>
              <a:off x="3048" y="528"/>
              <a:ext cx="5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3300"/>
                  </a:solidFill>
                  <a:latin typeface="VNI-Times" pitchFamily="2" charset="0"/>
                </a:rPr>
                <a:t>PEP</a:t>
              </a:r>
            </a:p>
          </p:txBody>
        </p:sp>
      </p:grpSp>
      <p:sp>
        <p:nvSpPr>
          <p:cNvPr id="37917" name="Text Box 33"/>
          <p:cNvSpPr txBox="1">
            <a:spLocks noChangeArrowheads="1"/>
          </p:cNvSpPr>
          <p:nvPr/>
        </p:nvSpPr>
        <p:spPr bwMode="auto">
          <a:xfrm>
            <a:off x="6705600" y="4743450"/>
            <a:ext cx="2133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 dirty="0">
                <a:solidFill>
                  <a:srgbClr val="C00000"/>
                </a:solidFill>
                <a:latin typeface="VNI-Times" pitchFamily="2" charset="0"/>
              </a:rPr>
              <a:t>CHU TRÌNH </a:t>
            </a:r>
            <a:r>
              <a:rPr lang="en-US" altLang="en-US" sz="2100" b="1" dirty="0">
                <a:solidFill>
                  <a:srgbClr val="C00000"/>
                </a:solidFill>
                <a:latin typeface="VNI-Times" pitchFamily="2" charset="0"/>
              </a:rPr>
              <a:t>C</a:t>
            </a:r>
            <a:r>
              <a:rPr lang="en-US" altLang="en-US" sz="2100" b="1" baseline="-25000" dirty="0">
                <a:solidFill>
                  <a:srgbClr val="C00000"/>
                </a:solidFill>
                <a:latin typeface="VNI-Times" pitchFamily="2" charset="0"/>
              </a:rPr>
              <a:t>3</a:t>
            </a:r>
            <a:endParaRPr lang="en-US" altLang="en-US" sz="2100" b="1" baseline="-25000" dirty="0">
              <a:solidFill>
                <a:srgbClr val="C00000"/>
              </a:solidFill>
              <a:latin typeface="VNI-Times" pitchFamily="2" charset="0"/>
            </a:endParaRP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933950" y="1752603"/>
            <a:ext cx="2286000" cy="461963"/>
            <a:chOff x="2160" y="1104"/>
            <a:chExt cx="1440" cy="291"/>
          </a:xfrm>
        </p:grpSpPr>
        <p:sp>
          <p:nvSpPr>
            <p:cNvPr id="37914" name="Rectangle 35"/>
            <p:cNvSpPr>
              <a:spLocks noChangeArrowheads="1"/>
            </p:cNvSpPr>
            <p:nvPr/>
          </p:nvSpPr>
          <p:spPr bwMode="auto">
            <a:xfrm>
              <a:off x="2160" y="1104"/>
              <a:ext cx="816" cy="28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15" name="Text Box 36"/>
            <p:cNvSpPr txBox="1">
              <a:spLocks noChangeArrowheads="1"/>
            </p:cNvSpPr>
            <p:nvPr/>
          </p:nvSpPr>
          <p:spPr bwMode="auto">
            <a:xfrm>
              <a:off x="2160" y="1104"/>
              <a:ext cx="14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CC3300"/>
                  </a:solidFill>
                  <a:latin typeface="VNI-Times" pitchFamily="2" charset="0"/>
                </a:rPr>
                <a:t>Chaát</a:t>
              </a:r>
              <a:r>
                <a:rPr lang="en-US" altLang="en-US" sz="2400" b="1" dirty="0">
                  <a:solidFill>
                    <a:srgbClr val="CC3300"/>
                  </a:solidFill>
                  <a:latin typeface="VNI-Times" pitchFamily="2" charset="0"/>
                </a:rPr>
                <a:t> </a:t>
              </a:r>
              <a:r>
                <a:rPr lang="en-US" altLang="en-US" sz="2400" b="1" dirty="0">
                  <a:solidFill>
                    <a:srgbClr val="CC3300"/>
                  </a:solidFill>
                  <a:latin typeface="VNI-Times" pitchFamily="2" charset="0"/>
                </a:rPr>
                <a:t>4C</a:t>
              </a:r>
              <a:endParaRPr lang="en-US" altLang="en-US" sz="2400" b="1" dirty="0">
                <a:solidFill>
                  <a:srgbClr val="CC3300"/>
                </a:solidFill>
                <a:latin typeface="VNI-Times" pitchFamily="2" charset="0"/>
              </a:endParaRPr>
            </a:p>
          </p:txBody>
        </p:sp>
      </p:grp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724400" y="5334000"/>
            <a:ext cx="1447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>
                <a:latin typeface="VNI-Times" pitchFamily="2" charset="0"/>
              </a:rPr>
              <a:t>C</a:t>
            </a:r>
            <a:r>
              <a:rPr lang="en-US" altLang="en-US" sz="2200" b="1" baseline="-25000">
                <a:latin typeface="VNI-Times" pitchFamily="2" charset="0"/>
              </a:rPr>
              <a:t>6</a:t>
            </a:r>
            <a:r>
              <a:rPr lang="en-US" altLang="en-US" sz="2200" b="1">
                <a:latin typeface="VNI-Times" pitchFamily="2" charset="0"/>
              </a:rPr>
              <a:t>H</a:t>
            </a:r>
            <a:r>
              <a:rPr lang="en-US" altLang="en-US" sz="2200" b="1" baseline="-25000">
                <a:latin typeface="VNI-Times" pitchFamily="2" charset="0"/>
              </a:rPr>
              <a:t>12</a:t>
            </a:r>
            <a:r>
              <a:rPr lang="en-US" altLang="en-US" sz="2200" b="1">
                <a:latin typeface="VNI-Times" pitchFamily="2" charset="0"/>
              </a:rPr>
              <a:t>O</a:t>
            </a:r>
            <a:r>
              <a:rPr lang="en-US" altLang="en-US" sz="2200" b="1" baseline="-25000">
                <a:latin typeface="VNI-Times" pitchFamily="2" charset="0"/>
              </a:rPr>
              <a:t>6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6000750" y="5715000"/>
            <a:ext cx="342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8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 animBg="1"/>
      <p:bldP spid="23562" grpId="0" animBg="1"/>
      <p:bldP spid="23563" grpId="0"/>
      <p:bldP spid="23564" grpId="0"/>
      <p:bldP spid="23565" grpId="0" animBg="1"/>
      <p:bldP spid="23569" grpId="0" animBg="1"/>
      <p:bldP spid="179217" grpId="0" animBg="1"/>
      <p:bldP spid="23571" grpId="0" animBg="1"/>
      <p:bldP spid="23572" grpId="0" animBg="1"/>
      <p:bldP spid="23573" grpId="0"/>
      <p:bldP spid="23574" grpId="0"/>
      <p:bldP spid="23575" grpId="0"/>
      <p:bldP spid="2357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029200" y="1828800"/>
            <a:ext cx="2840038" cy="2819400"/>
            <a:chOff x="83" y="1200"/>
            <a:chExt cx="1789" cy="2151"/>
          </a:xfrm>
        </p:grpSpPr>
        <p:pic>
          <p:nvPicPr>
            <p:cNvPr id="40971" name="Picture 14" descr="Cactus at golf cour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00"/>
              <a:ext cx="17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Rectangle 15"/>
            <p:cNvSpPr>
              <a:spLocks noChangeArrowheads="1"/>
            </p:cNvSpPr>
            <p:nvPr/>
          </p:nvSpPr>
          <p:spPr bwMode="auto">
            <a:xfrm>
              <a:off x="83" y="3015"/>
              <a:ext cx="1783" cy="33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6600CC"/>
                  </a:solidFill>
                  <a:latin typeface="VNI-Times" pitchFamily="2" charset="0"/>
                </a:rPr>
                <a:t>XÖÔNG ROÀNG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077200" y="1828800"/>
            <a:ext cx="2590800" cy="2819400"/>
            <a:chOff x="1946" y="1200"/>
            <a:chExt cx="1829" cy="2692"/>
          </a:xfrm>
        </p:grpSpPr>
        <p:sp>
          <p:nvSpPr>
            <p:cNvPr id="40969" name="Rectangle 11"/>
            <p:cNvSpPr>
              <a:spLocks noChangeArrowheads="1"/>
            </p:cNvSpPr>
            <p:nvPr/>
          </p:nvSpPr>
          <p:spPr bwMode="auto">
            <a:xfrm>
              <a:off x="1946" y="3556"/>
              <a:ext cx="1811" cy="33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6600CC"/>
                  </a:solidFill>
                  <a:latin typeface="VNI-Times" pitchFamily="2" charset="0"/>
                </a:rPr>
                <a:t>THANH LONG</a:t>
              </a:r>
            </a:p>
          </p:txBody>
        </p:sp>
        <p:pic>
          <p:nvPicPr>
            <p:cNvPr id="40970" name="Picture 12" descr="The image “http://www.giaitri.mobi/vcms/media/photos/news_2006/news_1020051/news_181020054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" y="1200"/>
              <a:ext cx="1827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1" y="1828800"/>
            <a:ext cx="2900363" cy="2819400"/>
            <a:chOff x="3837" y="1200"/>
            <a:chExt cx="1827" cy="2116"/>
          </a:xfrm>
        </p:grpSpPr>
        <p:sp>
          <p:nvSpPr>
            <p:cNvPr id="40967" name="Rectangle 8"/>
            <p:cNvSpPr>
              <a:spLocks noChangeArrowheads="1"/>
            </p:cNvSpPr>
            <p:nvPr/>
          </p:nvSpPr>
          <p:spPr bwMode="auto">
            <a:xfrm>
              <a:off x="3837" y="2980"/>
              <a:ext cx="1802" cy="33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rgbClr val="6600CC"/>
                  </a:solidFill>
                  <a:latin typeface="VNI-Times" pitchFamily="2" charset="0"/>
                </a:rPr>
                <a:t>DÖÙA</a:t>
              </a:r>
            </a:p>
          </p:txBody>
        </p:sp>
        <p:pic>
          <p:nvPicPr>
            <p:cNvPr id="40968" name="Picture 9" descr="http://fig.cox.miami.edu/~cmallery/255/255phts/cr10x19a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5" t="1175" r="1224" b="62286"/>
            <a:stretch>
              <a:fillRect/>
            </a:stretch>
          </p:blipFill>
          <p:spPr bwMode="auto">
            <a:xfrm>
              <a:off x="3840" y="1200"/>
              <a:ext cx="1824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74" name="Text Box 49173"/>
          <p:cNvSpPr txBox="1">
            <a:spLocks noChangeArrowheads="1"/>
          </p:cNvSpPr>
          <p:nvPr/>
        </p:nvSpPr>
        <p:spPr bwMode="auto">
          <a:xfrm>
            <a:off x="1828800" y="48768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Sống</a:t>
            </a:r>
            <a:r>
              <a:rPr lang="en-US" altLang="en-US" sz="2800" dirty="0"/>
              <a:t> ở </a:t>
            </a:r>
            <a:r>
              <a:rPr lang="en-US" altLang="en-US" sz="2800" dirty="0" err="1"/>
              <a:t>vùng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mạc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kiện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khô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kéo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. </a:t>
            </a:r>
          </a:p>
        </p:txBody>
      </p:sp>
      <p:sp>
        <p:nvSpPr>
          <p:cNvPr id="14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06285" y="815413"/>
            <a:ext cx="8843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CAM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/>
              <a:t> </a:t>
            </a:r>
            <a:r>
              <a:rPr lang="en-US" sz="3200" i="1"/>
              <a:t>Crassulacean </a:t>
            </a:r>
            <a:r>
              <a:rPr lang="en-US" sz="3200" i="1"/>
              <a:t>acid </a:t>
            </a:r>
            <a:r>
              <a:rPr lang="en-US" sz="3200" i="1" smtClean="0"/>
              <a:t>metabolism</a:t>
            </a:r>
            <a:r>
              <a:rPr lang="en-US" sz="3200" b="1" smtClean="0"/>
              <a:t>)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1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1490" y="762070"/>
            <a:ext cx="11657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</a:p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CAM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60" y="691452"/>
            <a:ext cx="4773582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37539"/>
              </p:ext>
            </p:extLst>
          </p:nvPr>
        </p:nvGraphicFramePr>
        <p:xfrm>
          <a:off x="56607" y="685318"/>
          <a:ext cx="12057016" cy="6103175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236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3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vật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vật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vật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25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Con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2000" b="1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Calvin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fr-FR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</a:t>
                      </a:r>
                      <a:r>
                        <a:rPr lang="fr-FR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C</a:t>
                      </a:r>
                      <a:r>
                        <a:rPr lang="fr-FR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Sản phẩm cố định CO</a:t>
                      </a:r>
                      <a:r>
                        <a:rPr lang="en-US" sz="2000" b="1" baseline="-25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 tiên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(APG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(AOA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fr-FR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(AOA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Thời gian mở khí khổng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Loại tế bào chứa lục lạp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3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Điều kiện sống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VD: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VD: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fr-F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sa </a:t>
                      </a:r>
                      <a:r>
                        <a:rPr lang="fr-F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VD: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6) Hiệu suất 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hợp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itle 66561"/>
          <p:cNvSpPr txBox="1">
            <a:spLocks noChangeArrowheads="1"/>
          </p:cNvSpPr>
          <p:nvPr/>
        </p:nvSpPr>
        <p:spPr>
          <a:xfrm>
            <a:off x="1676516" y="228118"/>
            <a:ext cx="8686684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II. PHA TỐI Ở CÁC NHÓM THỰC VẬT C</a:t>
            </a:r>
            <a:r>
              <a:rPr lang="en-US" sz="2400" baseline="-25000" dirty="0"/>
              <a:t>3</a:t>
            </a:r>
            <a:r>
              <a:rPr lang="en-US" sz="2400" dirty="0"/>
              <a:t>, C</a:t>
            </a:r>
            <a:r>
              <a:rPr lang="en-US" sz="2400" baseline="-25000" dirty="0"/>
              <a:t>4</a:t>
            </a:r>
            <a:r>
              <a:rPr lang="en-US" sz="2400" dirty="0"/>
              <a:t>, CAM</a:t>
            </a:r>
          </a:p>
        </p:txBody>
      </p:sp>
    </p:spTree>
    <p:extLst>
      <p:ext uri="{BB962C8B-B14F-4D97-AF65-F5344CB8AC3E}">
        <p14:creationId xmlns:p14="http://schemas.microsoft.com/office/powerpoint/2010/main" val="364232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9680" y="2960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QUANG HỢP Ở THỰC VẬT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4" descr="Sinh học 11 Bài 8: Quang hợp ở thực v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570" y="927463"/>
            <a:ext cx="11625943" cy="5946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ếc lá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"/>
            <a:ext cx="9982200" cy="765179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 rot="21353968">
            <a:off x="1262321" y="127406"/>
            <a:ext cx="4990076" cy="1384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88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Script MT Bold" pitchFamily="66" charset="0"/>
                <a:cs typeface="Times New Roman" pitchFamily="18" charset="0"/>
              </a:rPr>
              <a:t>Bài</a:t>
            </a:r>
            <a:r>
              <a:rPr lang="en-US" sz="88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Script MT Bold" pitchFamily="66" charset="0"/>
                <a:cs typeface="Times New Roman" pitchFamily="18" charset="0"/>
              </a:rPr>
              <a:t> </a:t>
            </a:r>
            <a:r>
              <a:rPr lang="en-US" sz="88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Script MT Bold" pitchFamily="66" charset="0"/>
                <a:cs typeface="Times New Roman" pitchFamily="18" charset="0"/>
              </a:rPr>
              <a:t>10 </a:t>
            </a:r>
            <a:endParaRPr lang="en-US" sz="88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Script MT Bold" pitchFamily="66" charset="0"/>
              <a:cs typeface="Times New Roman" pitchFamily="18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990600" y="443032"/>
            <a:ext cx="9677400" cy="7481768"/>
          </a:xfrm>
          <a:prstGeom prst="horizontalScroll">
            <a:avLst>
              <a:gd name="adj" fmla="val 13047"/>
            </a:avLst>
          </a:prstGeom>
          <a:noFill/>
          <a:ln w="9525"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 hưởng của các yếu tố ngoại cảnh đến quang hợp</a:t>
            </a:r>
            <a:endParaRPr lang="en-US" sz="8800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732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sin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8305800" cy="503685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800600" y="838200"/>
            <a:ext cx="1295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ASMT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066800"/>
            <a:ext cx="24193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648200" y="1447800"/>
            <a:ext cx="1600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Diệp lục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1657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066801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981200" y="2286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* Phương trình quang hợp tổng quát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4824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1524000" y="7620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ne Callout 1 (No Border) 5"/>
          <p:cNvSpPr/>
          <p:nvPr/>
        </p:nvSpPr>
        <p:spPr>
          <a:xfrm>
            <a:off x="5257800" y="838200"/>
            <a:ext cx="2743200" cy="609600"/>
          </a:xfrm>
          <a:prstGeom prst="callout1">
            <a:avLst>
              <a:gd name="adj1" fmla="val 18750"/>
              <a:gd name="adj2" fmla="val -8333"/>
              <a:gd name="adj3" fmla="val 118063"/>
              <a:gd name="adj4" fmla="val -2344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 độ ánh sáng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Callout 1 (No Border) 6"/>
          <p:cNvSpPr/>
          <p:nvPr/>
        </p:nvSpPr>
        <p:spPr>
          <a:xfrm>
            <a:off x="5334000" y="1600200"/>
            <a:ext cx="2438400" cy="838200"/>
          </a:xfrm>
          <a:prstGeom prst="callout1">
            <a:avLst>
              <a:gd name="adj1" fmla="val 33626"/>
              <a:gd name="adj2" fmla="val -5492"/>
              <a:gd name="adj3" fmla="val -4649"/>
              <a:gd name="adj4" fmla="val -283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 phổ của ánh sáng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1219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* Vậy các nhân tố ngoại cảnh ảnh hưởng đến quang hợp là gì ?</a:t>
            </a:r>
            <a:endParaRPr lang="en-US" sz="4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542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C75E8-A822-49CB-B904-056E3B2E06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0B7A34-44C3-4848-834A-C6A22046F7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F73AD5-355D-4266-986F-E747E9467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E3CAE8-6E42-4F8D-BAE6-ADB73618E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EC3A1D-F539-4C24-BCCE-D03404EA39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06D9F-1453-4FEC-9B27-4E8B50F0E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3D3A0D-C08A-406D-B48F-61B527A09F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70544-6CB0-46F6-BAD0-6C6D3CCF36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257EFF-C525-4F6C-8743-9344280860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F6650-0AC0-44DD-969E-FF8D741F9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D48040-007C-4163-B5DF-75D2E473E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  <p:bldP spid="6" grpId="0" animBg="1"/>
      <p:bldP spid="7" grpId="0" animBg="1"/>
      <p:bldP spid="5" grpId="0" uiExpand="1" build="p"/>
      <p:bldP spid="5" grpId="1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429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* Ánh sáng : </a:t>
            </a:r>
            <a:r>
              <a:rPr lang="en-US" b="1" u="sng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là điều kiện cơ bản để cây tiến hành quang hợp</a:t>
            </a:r>
            <a:endParaRPr lang="en-US" b="1" u="sng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62200"/>
            <a:ext cx="91440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Điểm bù ánh sáng: Cường độ ánh sáng khi cường độ quang hợp cân bằng với cường độ hô hấp.</a:t>
            </a:r>
            <a:endParaRPr lang="en-US" sz="3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3429000"/>
            <a:ext cx="9144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Điểm bão hòa ánh sáng: Là trị số ánh sáng mà từ đó ta tăng CĐAS thì cường độ quang hợp không tăng thêm.</a:t>
            </a: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4495800"/>
            <a:ext cx="9144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Tăng cường độ ánh sáng cao hơn điểm bù ánh sáng thì cường độ quang hợp tăng đến khi tới điểm no ánh sáng.</a:t>
            </a: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0" y="1447800"/>
            <a:ext cx="56388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Cường độ ánh sáng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5715000"/>
            <a:ext cx="55626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Quang phổ ánh sáng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7032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qp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24166"/>
            <a:ext cx="9144000" cy="57391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5943601"/>
            <a:ext cx="8915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 Quang hợp cực đại tại tia đỏ và tia xanh tím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5745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ảnh động nền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0"/>
            <a:ext cx="9144000" cy="1676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- Cùng một cường độ chiếu sáng nhưng ánh sáng đơn sắc màu đỏ có hiệu quả quang hợp lớn hơn ánh sáng đơn sắc màu xanh tím</a:t>
            </a:r>
            <a:endParaRPr lang="en-US" sz="3200" b="1">
              <a:solidFill>
                <a:schemeClr val="tx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2057400"/>
            <a:ext cx="9144000" cy="609600"/>
          </a:xfrm>
          <a:solidFill>
            <a:srgbClr val="CCFF99">
              <a:alpha val="96863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Thực vật không hấp thụ tia lục 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524000" y="2971800"/>
            <a:ext cx="9144000" cy="121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Thành phần quang phổ ảnh hưởng đến chất lượng quang hợp. Vd : 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4343401"/>
            <a:ext cx="9144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      + Tia xanh tím kích thích sự tổng hợp các axit amin, protein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0" y="5657672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Tia đỏ xúc tiến quá trình hình thành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acbohidrat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6115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-Point Star 4"/>
          <p:cNvSpPr/>
          <p:nvPr/>
        </p:nvSpPr>
        <p:spPr>
          <a:xfrm rot="20880613">
            <a:off x="1439679" y="160118"/>
            <a:ext cx="3652368" cy="1503933"/>
          </a:xfrm>
          <a:prstGeom prst="star4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Nồng độ CO</a:t>
            </a:r>
            <a:r>
              <a:rPr lang="en-US" sz="2400" b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>
              <a:ln w="1016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971800"/>
            <a:ext cx="9144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Nồng độ CO</a:t>
            </a:r>
            <a:r>
              <a:rPr lang="en-US" sz="20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thấp nhất mà cây quang hợp được là từ 0.008 - 0.01%</a:t>
            </a:r>
            <a:r>
              <a:rPr lang="en-US" sz="28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1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324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10200" y="228600"/>
            <a:ext cx="4572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4114800"/>
            <a:ext cx="9144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Dưới nồng độ CO</a:t>
            </a:r>
            <a:r>
              <a:rPr lang="en-US" sz="20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0.008%, cây không thể tiến hành quang hợp</a:t>
            </a:r>
            <a:r>
              <a:rPr lang="en-US" sz="32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5288340"/>
            <a:ext cx="91440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Cường độ quang hợp tỉ lệ thuận với nồng độ CO</a:t>
            </a:r>
            <a:r>
              <a:rPr lang="en-US" sz="20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. Đến trị số bão hòa CO</a:t>
            </a:r>
            <a:r>
              <a:rPr lang="en-US" sz="20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(Điểm B), cường độ quang hợp giảm dần .</a:t>
            </a: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828800"/>
            <a:ext cx="9144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Sự phụ thuộc của quang hợp vào nồng độ CO</a:t>
            </a:r>
            <a:r>
              <a:rPr lang="en-US" sz="20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mỗi loài thực vật không giống nhau.</a:t>
            </a:r>
            <a:endParaRPr lang="en-US" sz="32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46558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1" grpId="0" animBg="1"/>
      <p:bldP spid="10" grpId="0" animBg="1"/>
      <p:bldP spid="1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 rot="20749266">
            <a:off x="1488901" y="303933"/>
            <a:ext cx="2720145" cy="1918214"/>
          </a:xfrm>
          <a:prstGeom prst="teardrop">
            <a:avLst>
              <a:gd name="adj" fmla="val 97872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>
                <a:gd name="adj" fmla="val 11255"/>
              </a:avLst>
            </a:prstTxWarp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III.Nước</a:t>
            </a:r>
            <a:endParaRPr lang="en-US" sz="3600" b="1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2286000"/>
            <a:ext cx="9144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Nước là nguyên liệu tham gia trực tiếp trong quang hợp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85801"/>
            <a:ext cx="6172200" cy="1209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5486400"/>
            <a:ext cx="9144000" cy="1371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Nước điều tiết sự đóng-mở của khí khổng, ảnh hưởng đến hàm lượng và tốc độ khuếch tán CO</a:t>
            </a: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từ không khí vào lá 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19400"/>
            <a:ext cx="91440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51787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762001"/>
            <a:ext cx="6248400" cy="685799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32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baseline="30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b="1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  + O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62400" y="1219200"/>
            <a:ext cx="1524000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524000" y="1"/>
            <a:ext cx="3810000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  <a:scene3d>
              <a:camera prst="obliqueBottomRight"/>
              <a:lightRig rig="threePt" dir="t"/>
            </a:scene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*Quang phân li nước</a:t>
            </a:r>
            <a:endParaRPr lang="en-US" sz="3200" b="1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600200"/>
            <a:ext cx="9144000" cy="1371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→ Nước là nguyên liệu của quá trình quang phân li nước của pha sáng để tạo ra khí O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đồng thời cung cấp H+ và điện tử cho các phản ứng.</a:t>
            </a:r>
          </a:p>
          <a:p>
            <a:pPr>
              <a:spcBef>
                <a:spcPct val="0"/>
              </a:spcBef>
              <a:defRPr/>
            </a:pPr>
            <a:endParaRPr lang="en-US" sz="80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838200"/>
            <a:ext cx="1061720" cy="3619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1524000" y="3200401"/>
            <a:ext cx="9144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Nước thoát hơi để duy trì nhiệt độ ổn định của cây giúp quá trình quang hợp tiến hành bình thường.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4343401"/>
            <a:ext cx="9144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Khi lượng nước thiếu từ 40-60%, quang hợp giảm mạnh và có thể ngừng lại.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5562601"/>
            <a:ext cx="9144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Khi thiếu nước, cây chịu hạn có thể duy trì quang hợp ổn định hơn cây trung sinh và cây ưa ẩm.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6328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rot="523467">
            <a:off x="1857015" y="70647"/>
            <a:ext cx="4074429" cy="1687540"/>
          </a:xfrm>
          <a:prstGeom prst="cloudCallout">
            <a:avLst>
              <a:gd name="adj1" fmla="val -46993"/>
              <a:gd name="adj2" fmla="val 73329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IV. Nhiệt độ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1981200"/>
            <a:ext cx="9144000" cy="1219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Ở nhiệt độ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các enzim hoạt động yếu nên quang hợp xảy ra yếu ớt. 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Kết quả hình ảnh cho ảnh hưởng của nhiệt độ đến quang hợp bài 10 sinh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1600200"/>
            <a:ext cx="9144000" cy="5257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3200400"/>
            <a:ext cx="9144000" cy="1143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31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Nhiệt độ </a:t>
            </a:r>
            <a:r>
              <a:rPr lang="en-US" sz="3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cao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phá huỷ cấu trúc bộ máy quang hợp, làm mất hoạt tính enzim → quang hợp giảm mạnh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343400"/>
            <a:ext cx="9144000" cy="10772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Ở mức nhiệt độ tối đa thích hợp quang hợp xảy ra cao nhất.</a:t>
            </a:r>
            <a:endParaRPr lang="en-US" sz="3200" b="1" spc="15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5410200"/>
            <a:ext cx="9144000" cy="1447800"/>
          </a:xfrm>
          <a:prstGeom prst="rect">
            <a:avLst/>
          </a:prstGeom>
          <a:gradFill flip="none" rotWithShape="1">
            <a:gsLst>
              <a:gs pos="0">
                <a:srgbClr val="FFAC33">
                  <a:tint val="66000"/>
                  <a:satMod val="160000"/>
                </a:srgbClr>
              </a:gs>
              <a:gs pos="50000">
                <a:srgbClr val="FFAC33">
                  <a:tint val="44500"/>
                  <a:satMod val="160000"/>
                </a:srgbClr>
              </a:gs>
              <a:gs pos="100000">
                <a:srgbClr val="FFAC3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Ngưỡng nhiệt độ ở các nhóm cây khác nhau không giống nhau. </a:t>
            </a:r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 ôn đới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có ngưỡng nhiệt độ </a:t>
            </a:r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hơn nhóm </a:t>
            </a:r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nhiệt đới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b="1" baseline="3000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5064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xit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76664"/>
            <a:ext cx="9144000" cy="7210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72229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QUANG HỢP</a:t>
            </a:r>
          </a:p>
          <a:p>
            <a:pPr marL="571500" indent="-5715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0270" y="1716901"/>
            <a:ext cx="8935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cacbonhidrat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cacbonic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1200" y="1797925"/>
            <a:ext cx="4267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........................................(1)...................................</a:t>
            </a:r>
            <a:endParaRPr lang="vi-VN" sz="16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0625" y="2206901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Calibri"/>
              </a:rPr>
              <a:t>.....(2).......</a:t>
            </a:r>
            <a:endParaRPr lang="vi-VN" sz="1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5275" y="2556949"/>
            <a:ext cx="11729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Calibri"/>
              </a:rPr>
              <a:t>.....(5).......</a:t>
            </a:r>
            <a:endParaRPr lang="vi-VN" sz="1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1700" y="2570449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Calibri"/>
              </a:rPr>
              <a:t>.....(6).......</a:t>
            </a:r>
            <a:endParaRPr lang="vi-VN" sz="1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850" y="2196635"/>
            <a:ext cx="17757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Calibri"/>
              </a:rPr>
              <a:t>...............(3)............</a:t>
            </a:r>
            <a:endParaRPr lang="vi-VN" sz="1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76127" y="2224420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prstClr val="black"/>
                </a:solidFill>
                <a:latin typeface="Calibri"/>
              </a:rPr>
              <a:t>...(4)...</a:t>
            </a:r>
            <a:endParaRPr lang="vi-VN" sz="1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982401"/>
            <a:ext cx="395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 trình tổng quát:</a:t>
            </a:r>
            <a:endParaRPr lang="vi-VN" sz="2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0271" y="3642585"/>
            <a:ext cx="120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6 CO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9126" y="3610325"/>
            <a:ext cx="57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+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1" y="3640225"/>
            <a:ext cx="131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12 H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95800" y="3618649"/>
            <a:ext cx="1371600" cy="369332"/>
            <a:chOff x="2971800" y="3618649"/>
            <a:chExt cx="1371600" cy="369332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971800" y="3962400"/>
              <a:ext cx="1371600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25000" y="3618649"/>
              <a:ext cx="113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/>
                </a:rPr>
                <a:t>NLAS + DL</a:t>
              </a: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48400" y="3581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C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6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H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12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6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3800" y="3610325"/>
            <a:ext cx="57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+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3852" y="3587709"/>
            <a:ext cx="103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6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H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01252" y="3588128"/>
            <a:ext cx="57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+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71953" y="3439180"/>
            <a:ext cx="102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6 O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2231" y="3591580"/>
            <a:ext cx="10253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....?...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3506778"/>
            <a:ext cx="1371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.....?.....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95099" y="3498450"/>
            <a:ext cx="10205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....?...</a:t>
            </a:r>
            <a:r>
              <a:rPr lang="en-US" sz="2000" baseline="-25000">
                <a:solidFill>
                  <a:prstClr val="black"/>
                </a:solidFill>
                <a:latin typeface="Calibri"/>
              </a:rPr>
              <a:t> </a:t>
            </a:r>
            <a:endParaRPr lang="vi-VN" sz="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3" grpId="0" animBg="1"/>
      <p:bldP spid="3" grpId="0"/>
      <p:bldP spid="5" grpId="0"/>
      <p:bldP spid="14" grpId="0"/>
      <p:bldP spid="15" grpId="0"/>
      <p:bldP spid="21" grpId="0"/>
      <p:bldP spid="22" grpId="0"/>
      <p:bldP spid="25" grpId="0"/>
      <p:bldP spid="26" grpId="0"/>
      <p:bldP spid="2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2600" y="152400"/>
            <a:ext cx="4495800" cy="1219200"/>
          </a:xfrm>
          <a:prstGeom prst="roundRect">
            <a:avLst>
              <a:gd name="adj" fmla="val 30995"/>
            </a:avLst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V. Nguyên tố khoáng</a:t>
            </a:r>
            <a:endParaRPr lang="en-US" sz="3600" b="1">
              <a:ln w="1905">
                <a:solidFill>
                  <a:schemeClr val="accent6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24000" y="144780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spc="-15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Tham gia cấu thành enzim quang hợp (N, P, S) và diệp lục (Mg , N).</a:t>
            </a:r>
            <a:endParaRPr lang="en-US" sz="4000" spc="-1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524000" y="205740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Điều tiết độ mở của khí khổng (K).</a:t>
            </a:r>
            <a:endParaRPr lang="en-US" sz="4000" spc="-1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524000" y="266700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Liên quan đến quang phân li nước ( Mn, Cl). </a:t>
            </a:r>
            <a:endParaRPr lang="en-US" sz="4000" spc="-1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Kết quả hình ảnh cho hình ảnh các nguyên tố khoá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267200"/>
            <a:ext cx="9144000" cy="2895600"/>
          </a:xfrm>
          <a:prstGeom prst="rect">
            <a:avLst/>
          </a:prstGeom>
          <a:noFill/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2743200" y="3505200"/>
            <a:ext cx="7924800" cy="707886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spc="-15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 hưởng nhiều mặt đến quang hợp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752600" y="3581400"/>
            <a:ext cx="762000" cy="533400"/>
          </a:xfrm>
          <a:prstGeom prst="rightArrow">
            <a:avLst>
              <a:gd name="adj1" fmla="val 60234"/>
              <a:gd name="adj2" fmla="val 7302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280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1" grpId="0" build="p" animBg="1"/>
      <p:bldP spid="6" grpId="0" animBg="1"/>
      <p:bldP spid="7" grpId="0" animBg="1"/>
      <p:bldP spid="13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667000" y="1981200"/>
            <a:ext cx="6858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11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QUANG HỢP VÀ NĂNG SUẤT CÂY TRỒNG</a:t>
            </a:r>
          </a:p>
        </p:txBody>
      </p:sp>
    </p:spTree>
    <p:extLst>
      <p:ext uri="{BB962C8B-B14F-4D97-AF65-F5344CB8AC3E}">
        <p14:creationId xmlns:p14="http://schemas.microsoft.com/office/powerpoint/2010/main" val="30406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17" name="Group 25"/>
          <p:cNvGraphicFramePr>
            <a:graphicFrameLocks noGrp="1"/>
          </p:cNvGraphicFramePr>
          <p:nvPr/>
        </p:nvGraphicFramePr>
        <p:xfrm>
          <a:off x="2166938" y="990601"/>
          <a:ext cx="8120062" cy="5230813"/>
        </p:xfrm>
        <a:graphic>
          <a:graphicData uri="http://schemas.openxmlformats.org/drawingml/2006/table">
            <a:tbl>
              <a:tblPr/>
              <a:tblGrid>
                <a:gridCol w="406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9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 suất sinh học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 suất kinh tế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0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324600" y="1905000"/>
            <a:ext cx="3810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phần của năng suất sinh học được tích luỹ trong các cơ quan(lá, củ, quả, hạt..) có giá trị kinh tế đối với con người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238375" y="1828801"/>
            <a:ext cx="3886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tổng lượng chất khô tích luỹ được mỗi ngày trên 1 ha gieo trồng trong suốt thời gian sinh trưởng.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Rectangle 14"/>
          <p:cNvSpPr>
            <a:spLocks noChangeArrowheads="1"/>
          </p:cNvSpPr>
          <p:nvPr/>
        </p:nvSpPr>
        <p:spPr bwMode="auto">
          <a:xfrm>
            <a:off x="1524000" y="6351"/>
            <a:ext cx="9144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QUANG HỢP QUYẾT ĐỊNH NĂNG SUẤT CÂY TRỒNG</a:t>
            </a:r>
          </a:p>
        </p:txBody>
      </p:sp>
    </p:spTree>
    <p:extLst>
      <p:ext uri="{BB962C8B-B14F-4D97-AF65-F5344CB8AC3E}">
        <p14:creationId xmlns:p14="http://schemas.microsoft.com/office/powerpoint/2010/main" val="17267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5" grpId="0" autoUpdateAnimBg="0"/>
      <p:bldP spid="718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16" name="Group 40"/>
          <p:cNvGraphicFramePr>
            <a:graphicFrameLocks noGrp="1"/>
          </p:cNvGraphicFramePr>
          <p:nvPr>
            <p:ph sz="half" idx="2"/>
          </p:nvPr>
        </p:nvGraphicFramePr>
        <p:xfrm>
          <a:off x="1905001" y="1219201"/>
          <a:ext cx="8610599" cy="5413375"/>
        </p:xfrm>
        <a:graphic>
          <a:graphicData uri="http://schemas.openxmlformats.org/drawingml/2006/table">
            <a:tbl>
              <a:tblPr/>
              <a:tblGrid>
                <a:gridCol w="297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Mục đích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Biện pháp chính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1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1. Tăng diện tích lá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5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2. Tăng cường độ quang hợp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68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3. Tăng hệ số kinh tế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60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382000" cy="1112838"/>
          </a:xfrm>
          <a:noFill/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 TĂNG NĂNG SUẤT CÂY TRỒNG THÔNG  QUA SỰ ĐIỀU KHIỂN QUANG HỢP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0600" y="1949450"/>
            <a:ext cx="289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bg2"/>
              </a:buClr>
              <a:buSzPct val="75000"/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Tăng S lá hấp thụ AS 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Tăng CĐQH 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Tăng tích lũy chất hữu cơ cho cây→ Tăng  năng suất cây trồng. </a:t>
            </a:r>
            <a:endParaRPr lang="en-US" altLang="en-US" sz="20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924800" y="2133601"/>
            <a:ext cx="2438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Chăm sóc : Phòng trừ sâu hại lá, bón phân, tưới nước hợp lí, …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76800" y="3886201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bg2"/>
              </a:buClr>
              <a:buSzPct val="75000"/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tích lũy chất khô và năng suất cây trồng.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48600" y="3505200"/>
            <a:ext cx="2590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bg2"/>
              </a:buClr>
              <a:buSzPct val="75000"/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Bón phân, cung cấp nước; Tuyển chọn và  tạo mới các giống cây trồng có cường độ quang hợp cao.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53000" y="5257801"/>
            <a:ext cx="266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bg2"/>
              </a:buClr>
              <a:buSzPct val="75000"/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Tăng khối lượng và giá trị kinh tế của sản phẩm. 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 Tăng hệ số kinh tế.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848600" y="5308600"/>
            <a:ext cx="251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bg2"/>
              </a:buClr>
              <a:buSzPct val="75000"/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Tuyển chọn các giống cây tốt; áp dụng các biện pháp nông sinh.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05000" y="1219200"/>
            <a:ext cx="29718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0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22" y="3657594"/>
            <a:ext cx="1021053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1" u="none" strike="noStrike" kern="1200" cap="none" spc="0" normalizeH="0" baseline="0" noProof="0" dirty="0" err="1" smtClean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7000" b="1" i="1" u="none" strike="noStrike" kern="1200" cap="none" spc="0" normalizeH="0" baseline="0" noProof="0" dirty="0" smtClean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</a:t>
            </a:r>
            <a:r>
              <a:rPr kumimoji="0" lang="en-US" altLang="zh-CN" sz="7000" b="1" i="1" u="sng" strike="noStrike" kern="1200" cap="none" spc="0" normalizeH="0" baseline="0" noProof="0" dirty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en-US" altLang="zh-CN" sz="7000" b="1" i="1" u="sng" strike="noStrike" kern="1200" cap="none" spc="0" normalizeH="0" baseline="0" noProof="0" dirty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altLang="zh-CN" sz="1500" b="1" i="1" u="sng" strike="noStrike" kern="1200" cap="none" spc="0" normalizeH="0" baseline="0" noProof="0" dirty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en-US" altLang="zh-CN" sz="1500" b="1" i="1" u="sng" strike="noStrike" kern="1200" cap="none" spc="0" normalizeH="0" baseline="0" noProof="0" dirty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altLang="zh-CN" sz="7000" b="1" i="0" u="none" strike="noStrike" kern="1200" cap="none" spc="0" normalizeH="0" baseline="0" noProof="0" dirty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 HẤP Ở THỰC </a:t>
            </a:r>
            <a:r>
              <a:rPr kumimoji="0" lang="en-US" altLang="zh-CN" sz="7000" b="1" i="0" u="none" strike="noStrike" kern="1200" cap="none" spc="0" normalizeH="0" baseline="0" noProof="0" dirty="0" smtClean="0">
                <a:ln w="12700">
                  <a:solidFill>
                    <a:srgbClr val="E32D91"/>
                  </a:solidFill>
                  <a:prstDash val="solid"/>
                </a:ln>
                <a:pattFill prst="pct50">
                  <a:fgClr>
                    <a:srgbClr val="E32D91"/>
                  </a:fgClr>
                  <a:bgClr>
                    <a:srgbClr val="E32D91">
                      <a:lumMod val="20000"/>
                      <a:lumOff val="80000"/>
                    </a:srgbClr>
                  </a:bgClr>
                </a:pattFill>
                <a:effectLst>
                  <a:glow rad="393700">
                    <a:prstClr val="white"/>
                  </a:glow>
                  <a:outerShdw dist="38100" dir="2640000" algn="bl" rotWithShape="0">
                    <a:srgbClr val="E32D9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93700">
                  <a:prstClr val="white"/>
                </a:glow>
                <a:outerShdw dist="38100" dir="2640000" algn="bl" rotWithShape="0">
                  <a:srgbClr val="E32D9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 385"/>
          <p:cNvSpPr/>
          <p:nvPr/>
        </p:nvSpPr>
        <p:spPr>
          <a:xfrm>
            <a:off x="23866" y="40316"/>
            <a:ext cx="898909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KHÁI QUÁT VỀ HÔ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 Ở THỰC VẬT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4" y="841875"/>
            <a:ext cx="5560034" cy="5133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7438" y="2480274"/>
            <a:ext cx="5791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1</a:t>
            </a:r>
            <a:r>
              <a:rPr lang="fr-FR" sz="2800" b="1" dirty="0"/>
              <a:t>. Hô </a:t>
            </a:r>
            <a:r>
              <a:rPr lang="fr-FR" sz="2800" b="1" dirty="0" err="1"/>
              <a:t>hấp</a:t>
            </a:r>
            <a:r>
              <a:rPr lang="fr-FR" sz="2800" b="1" dirty="0"/>
              <a:t> ở </a:t>
            </a:r>
            <a:r>
              <a:rPr lang="fr-FR" sz="2800" b="1" dirty="0" err="1"/>
              <a:t>thực</a:t>
            </a:r>
            <a:r>
              <a:rPr lang="fr-FR" sz="2800" b="1" dirty="0"/>
              <a:t> </a:t>
            </a:r>
            <a:r>
              <a:rPr lang="fr-FR" sz="2800" b="1" dirty="0" err="1"/>
              <a:t>vật</a:t>
            </a:r>
            <a:r>
              <a:rPr lang="fr-FR" sz="2800" b="1" dirty="0"/>
              <a:t> là </a:t>
            </a:r>
            <a:r>
              <a:rPr lang="fr-FR" sz="2800" b="1" dirty="0" err="1"/>
              <a:t>gì</a:t>
            </a:r>
            <a:r>
              <a:rPr lang="fr-FR" sz="2800" b="1" dirty="0"/>
              <a:t>?</a:t>
            </a:r>
            <a:endParaRPr lang="en-US" sz="2800" dirty="0"/>
          </a:p>
          <a:p>
            <a:r>
              <a:rPr lang="fr-FR" sz="2800" dirty="0" smtClean="0"/>
              <a:t>Là </a:t>
            </a:r>
            <a:r>
              <a:rPr lang="fr-FR" sz="2800" dirty="0" err="1"/>
              <a:t>quá</a:t>
            </a:r>
            <a:r>
              <a:rPr lang="fr-FR" sz="2800" dirty="0"/>
              <a:t> </a:t>
            </a:r>
            <a:r>
              <a:rPr lang="fr-FR" sz="2800" dirty="0" err="1"/>
              <a:t>trình</a:t>
            </a:r>
            <a:r>
              <a:rPr lang="fr-FR" sz="2800" dirty="0"/>
              <a:t> </a:t>
            </a:r>
            <a:r>
              <a:rPr lang="fr-FR" sz="2800" dirty="0" err="1"/>
              <a:t>oxi</a:t>
            </a:r>
            <a:r>
              <a:rPr lang="fr-FR" sz="2800" dirty="0"/>
              <a:t> </a:t>
            </a:r>
            <a:r>
              <a:rPr lang="fr-FR" sz="2800" dirty="0" err="1"/>
              <a:t>hoá</a:t>
            </a:r>
            <a:r>
              <a:rPr lang="fr-FR" sz="2800" dirty="0"/>
              <a:t> </a:t>
            </a:r>
            <a:r>
              <a:rPr lang="fr-FR" sz="2800" dirty="0" err="1"/>
              <a:t>sinh</a:t>
            </a:r>
            <a:r>
              <a:rPr lang="fr-FR" sz="2800" dirty="0"/>
              <a:t> </a:t>
            </a:r>
            <a:r>
              <a:rPr lang="fr-FR" sz="2800" dirty="0" err="1"/>
              <a:t>học</a:t>
            </a:r>
            <a:r>
              <a:rPr lang="fr-FR" sz="2800" dirty="0"/>
              <a:t> </a:t>
            </a:r>
            <a:r>
              <a:rPr lang="fr-FR" sz="2800" dirty="0" err="1"/>
              <a:t>diễn</a:t>
            </a:r>
            <a:r>
              <a:rPr lang="fr-FR" sz="2800" dirty="0"/>
              <a:t> ra </a:t>
            </a:r>
            <a:r>
              <a:rPr lang="fr-FR" sz="2800" dirty="0" err="1"/>
              <a:t>trong</a:t>
            </a:r>
            <a:r>
              <a:rPr lang="fr-FR" sz="2800" dirty="0"/>
              <a:t> </a:t>
            </a:r>
            <a:r>
              <a:rPr lang="fr-FR" sz="2800" dirty="0" err="1"/>
              <a:t>tế</a:t>
            </a:r>
            <a:r>
              <a:rPr lang="fr-FR" sz="2800" dirty="0"/>
              <a:t> </a:t>
            </a:r>
            <a:r>
              <a:rPr lang="fr-FR" sz="2800" dirty="0" err="1"/>
              <a:t>bào</a:t>
            </a:r>
            <a:r>
              <a:rPr lang="fr-FR" sz="2800" dirty="0"/>
              <a:t>. </a:t>
            </a:r>
            <a:r>
              <a:rPr lang="fr-FR" sz="2800" dirty="0" err="1"/>
              <a:t>Chất</a:t>
            </a:r>
            <a:r>
              <a:rPr lang="fr-FR" sz="2800" dirty="0"/>
              <a:t> </a:t>
            </a:r>
            <a:r>
              <a:rPr lang="fr-FR" sz="2800" dirty="0" err="1"/>
              <a:t>hữu</a:t>
            </a:r>
            <a:r>
              <a:rPr lang="fr-FR" sz="2800" dirty="0"/>
              <a:t> </a:t>
            </a:r>
            <a:r>
              <a:rPr lang="fr-FR" sz="2800" dirty="0" err="1"/>
              <a:t>cơ</a:t>
            </a:r>
            <a:r>
              <a:rPr lang="fr-FR" sz="2800" dirty="0"/>
              <a:t> </a:t>
            </a:r>
            <a:r>
              <a:rPr lang="fr-FR" sz="2800" dirty="0" err="1"/>
              <a:t>bị</a:t>
            </a:r>
            <a:r>
              <a:rPr lang="fr-FR" sz="2800" dirty="0"/>
              <a:t> </a:t>
            </a:r>
            <a:r>
              <a:rPr lang="fr-FR" sz="2800" dirty="0" err="1"/>
              <a:t>oxi</a:t>
            </a:r>
            <a:r>
              <a:rPr lang="fr-FR" sz="2800" dirty="0"/>
              <a:t> </a:t>
            </a:r>
            <a:r>
              <a:rPr lang="fr-FR" sz="2800" dirty="0" err="1"/>
              <a:t>hoá</a:t>
            </a:r>
            <a:r>
              <a:rPr lang="fr-FR" sz="2800" dirty="0"/>
              <a:t> </a:t>
            </a:r>
            <a:r>
              <a:rPr lang="fr-FR" sz="2800" dirty="0" err="1"/>
              <a:t>cuối</a:t>
            </a:r>
            <a:r>
              <a:rPr lang="fr-FR" sz="2800" dirty="0"/>
              <a:t> </a:t>
            </a:r>
            <a:r>
              <a:rPr lang="fr-FR" sz="2800" dirty="0" err="1"/>
              <a:t>cùng</a:t>
            </a:r>
            <a:r>
              <a:rPr lang="fr-FR" sz="2800" dirty="0"/>
              <a:t> </a:t>
            </a:r>
            <a:r>
              <a:rPr lang="fr-FR" sz="2800" dirty="0" err="1"/>
              <a:t>thành</a:t>
            </a:r>
            <a:r>
              <a:rPr lang="fr-FR" sz="2800" dirty="0"/>
              <a:t> CO</a:t>
            </a:r>
            <a:r>
              <a:rPr lang="fr-FR" sz="2800" baseline="-25000" dirty="0"/>
              <a:t>2</a:t>
            </a:r>
            <a:r>
              <a:rPr lang="fr-FR" sz="2800" dirty="0"/>
              <a:t> </a:t>
            </a:r>
            <a:r>
              <a:rPr lang="fr-FR" sz="2800" dirty="0" err="1"/>
              <a:t>và</a:t>
            </a:r>
            <a:r>
              <a:rPr lang="fr-FR" sz="2800" dirty="0"/>
              <a:t> H</a:t>
            </a:r>
            <a:r>
              <a:rPr lang="fr-FR" sz="2800" baseline="-25000" dirty="0"/>
              <a:t>2</a:t>
            </a:r>
            <a:r>
              <a:rPr lang="fr-FR" sz="2800" dirty="0"/>
              <a:t>O, </a:t>
            </a:r>
            <a:r>
              <a:rPr lang="fr-FR" sz="2800" dirty="0" err="1"/>
              <a:t>đồng</a:t>
            </a:r>
            <a:r>
              <a:rPr lang="fr-FR" sz="2800" dirty="0"/>
              <a:t> </a:t>
            </a:r>
            <a:r>
              <a:rPr lang="fr-FR" sz="2800" dirty="0" err="1"/>
              <a:t>thời</a:t>
            </a:r>
            <a:r>
              <a:rPr lang="fr-FR" sz="2800" dirty="0"/>
              <a:t> </a:t>
            </a:r>
            <a:r>
              <a:rPr lang="fr-FR" sz="2800" dirty="0" err="1"/>
              <a:t>giải</a:t>
            </a:r>
            <a:r>
              <a:rPr lang="fr-FR" sz="2800" dirty="0"/>
              <a:t> </a:t>
            </a:r>
            <a:r>
              <a:rPr lang="fr-FR" sz="2800" dirty="0" err="1"/>
              <a:t>phóng</a:t>
            </a:r>
            <a:r>
              <a:rPr lang="fr-FR" sz="2800" dirty="0"/>
              <a:t> </a:t>
            </a:r>
            <a:r>
              <a:rPr lang="fr-FR" sz="2800" dirty="0" err="1"/>
              <a:t>năng</a:t>
            </a:r>
            <a:r>
              <a:rPr lang="fr-FR" sz="2800" dirty="0"/>
              <a:t> </a:t>
            </a:r>
            <a:r>
              <a:rPr lang="fr-FR" sz="2800" dirty="0" err="1"/>
              <a:t>lượng</a:t>
            </a:r>
            <a:r>
              <a:rPr lang="fr-FR" sz="2800" dirty="0"/>
              <a:t> (</a:t>
            </a:r>
            <a:r>
              <a:rPr lang="fr-FR" sz="2800" dirty="0" err="1"/>
              <a:t>nhiệt</a:t>
            </a:r>
            <a:r>
              <a:rPr lang="fr-FR" sz="2800" dirty="0"/>
              <a:t> </a:t>
            </a:r>
            <a:r>
              <a:rPr lang="fr-FR" sz="2800" dirty="0" err="1"/>
              <a:t>và</a:t>
            </a:r>
            <a:r>
              <a:rPr lang="fr-FR" sz="2800" dirty="0"/>
              <a:t> ATP</a:t>
            </a:r>
            <a:r>
              <a:rPr lang="fr-FR" sz="2800" dirty="0" smtClean="0"/>
              <a:t>)</a:t>
            </a:r>
          </a:p>
          <a:p>
            <a:endParaRPr lang="en-US" sz="2800" dirty="0"/>
          </a:p>
          <a:p>
            <a:r>
              <a:rPr lang="fr-FR" sz="2800" b="1" dirty="0" smtClean="0"/>
              <a:t>2</a:t>
            </a:r>
            <a:r>
              <a:rPr lang="fr-FR" sz="2800" b="1" dirty="0"/>
              <a:t>. </a:t>
            </a:r>
            <a:r>
              <a:rPr lang="fr-FR" sz="2800" b="1" dirty="0" err="1"/>
              <a:t>Phương</a:t>
            </a:r>
            <a:r>
              <a:rPr lang="fr-FR" sz="2800" b="1" dirty="0"/>
              <a:t> </a:t>
            </a:r>
            <a:r>
              <a:rPr lang="fr-FR" sz="2800" b="1" dirty="0" err="1"/>
              <a:t>trình</a:t>
            </a:r>
            <a:r>
              <a:rPr lang="fr-FR" sz="2800" b="1" dirty="0"/>
              <a:t> </a:t>
            </a:r>
            <a:r>
              <a:rPr lang="fr-FR" sz="2800" b="1" dirty="0" err="1"/>
              <a:t>tổng</a:t>
            </a:r>
            <a:r>
              <a:rPr lang="fr-FR" sz="2800" b="1" dirty="0"/>
              <a:t> </a:t>
            </a:r>
            <a:r>
              <a:rPr lang="fr-FR" sz="2800" b="1" dirty="0" err="1" smtClean="0"/>
              <a:t>quát</a:t>
            </a:r>
            <a:r>
              <a:rPr lang="fr-FR" sz="2800" b="1" dirty="0" smtClean="0"/>
              <a:t>: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050271" y="6188982"/>
            <a:ext cx="1013433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pt-BR" sz="2800" dirty="0">
                <a:solidFill>
                  <a:prstClr val="black"/>
                </a:solidFill>
              </a:rPr>
              <a:t>C</a:t>
            </a:r>
            <a:r>
              <a:rPr lang="pt-BR" sz="2800" baseline="-25000" dirty="0">
                <a:solidFill>
                  <a:prstClr val="black"/>
                </a:solidFill>
              </a:rPr>
              <a:t>6</a:t>
            </a:r>
            <a:r>
              <a:rPr lang="pt-BR" sz="2800" dirty="0">
                <a:solidFill>
                  <a:prstClr val="black"/>
                </a:solidFill>
              </a:rPr>
              <a:t>H</a:t>
            </a:r>
            <a:r>
              <a:rPr lang="pt-BR" sz="2800" baseline="-25000" dirty="0">
                <a:solidFill>
                  <a:prstClr val="black"/>
                </a:solidFill>
              </a:rPr>
              <a:t>12</a:t>
            </a:r>
            <a:r>
              <a:rPr lang="pt-BR" sz="2800" dirty="0">
                <a:solidFill>
                  <a:prstClr val="black"/>
                </a:solidFill>
              </a:rPr>
              <a:t>O</a:t>
            </a:r>
            <a:r>
              <a:rPr lang="pt-BR" sz="2800" baseline="-25000" dirty="0">
                <a:solidFill>
                  <a:prstClr val="black"/>
                </a:solidFill>
              </a:rPr>
              <a:t>6</a:t>
            </a:r>
            <a:r>
              <a:rPr lang="pt-BR" sz="2800" dirty="0">
                <a:solidFill>
                  <a:prstClr val="black"/>
                </a:solidFill>
              </a:rPr>
              <a:t> + 6O</a:t>
            </a:r>
            <a:r>
              <a:rPr lang="pt-BR" sz="2800" baseline="-25000" dirty="0">
                <a:solidFill>
                  <a:prstClr val="black"/>
                </a:solidFill>
              </a:rPr>
              <a:t>2</a:t>
            </a:r>
            <a:r>
              <a:rPr lang="pt-BR" sz="2800" dirty="0">
                <a:solidFill>
                  <a:prstClr val="black"/>
                </a:solidFill>
              </a:rPr>
              <a:t>  → 6CO</a:t>
            </a:r>
            <a:r>
              <a:rPr lang="pt-BR" sz="2800" baseline="-25000" dirty="0">
                <a:solidFill>
                  <a:prstClr val="black"/>
                </a:solidFill>
              </a:rPr>
              <a:t>2</a:t>
            </a:r>
            <a:r>
              <a:rPr lang="pt-BR" sz="2800" dirty="0">
                <a:solidFill>
                  <a:prstClr val="black"/>
                </a:solidFill>
              </a:rPr>
              <a:t> + H</a:t>
            </a:r>
            <a:r>
              <a:rPr lang="pt-BR" sz="2800" baseline="-25000" dirty="0">
                <a:solidFill>
                  <a:prstClr val="black"/>
                </a:solidFill>
              </a:rPr>
              <a:t>2</a:t>
            </a:r>
            <a:r>
              <a:rPr lang="pt-BR" sz="2800" dirty="0">
                <a:solidFill>
                  <a:prstClr val="black"/>
                </a:solidFill>
              </a:rPr>
              <a:t>O + Năng lượng ( Nhiệt + ATP)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 385"/>
          <p:cNvSpPr/>
          <p:nvPr/>
        </p:nvSpPr>
        <p:spPr>
          <a:xfrm>
            <a:off x="23866" y="40316"/>
            <a:ext cx="898909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KHÁI QUÁT VỀ HÔ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 Ở THỰC VẬT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4" y="841875"/>
            <a:ext cx="5560034" cy="513327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6172198" y="1371654"/>
            <a:ext cx="5257662" cy="1447762"/>
          </a:xfrm>
          <a:prstGeom prst="wedgeRoundRectCallout">
            <a:avLst>
              <a:gd name="adj1" fmla="val -51214"/>
              <a:gd name="adj2" fmla="val 7609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Hô</a:t>
            </a:r>
            <a:r>
              <a:rPr lang="en-US" sz="3600" dirty="0" smtClean="0"/>
              <a:t> </a:t>
            </a:r>
            <a:r>
              <a:rPr lang="en-US" sz="3600" dirty="0" err="1" smtClean="0"/>
              <a:t>hấp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vai</a:t>
            </a:r>
            <a:r>
              <a:rPr lang="en-US" sz="3600" dirty="0" smtClean="0"/>
              <a:t> </a:t>
            </a:r>
            <a:r>
              <a:rPr lang="en-US" sz="3600" dirty="0" err="1" smtClean="0"/>
              <a:t>trò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 </a:t>
            </a:r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7438" y="2286030"/>
            <a:ext cx="57910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3</a:t>
            </a:r>
            <a:r>
              <a:rPr lang="vi-VN" sz="2800" b="1" dirty="0"/>
              <a:t>. Vai trò của hô hấp đối với cơ thể thực </a:t>
            </a:r>
            <a:r>
              <a:rPr lang="vi-VN" sz="2800" b="1" dirty="0" smtClean="0"/>
              <a:t>vật</a:t>
            </a:r>
            <a:r>
              <a:rPr lang="en-US" sz="2800" b="1" dirty="0" smtClean="0"/>
              <a:t>: </a:t>
            </a:r>
            <a:endParaRPr lang="vi-VN" sz="2800" b="1" dirty="0"/>
          </a:p>
          <a:p>
            <a:r>
              <a:rPr lang="vi-VN" sz="2800" dirty="0" smtClean="0"/>
              <a:t>- Điều hoà nhiệt độ cơ thể </a:t>
            </a:r>
            <a:r>
              <a:rPr lang="en-US" sz="2800" dirty="0" smtClean="0"/>
              <a:t>TV.</a:t>
            </a:r>
            <a:endParaRPr lang="vi-VN" sz="2800" dirty="0" smtClean="0"/>
          </a:p>
          <a:p>
            <a:r>
              <a:rPr lang="vi-VN" sz="2800" dirty="0" smtClean="0"/>
              <a:t>- Cung cấp năng lượng cho hoạt động sống</a:t>
            </a:r>
            <a:r>
              <a:rPr lang="en-US" sz="2800" dirty="0" smtClean="0"/>
              <a:t>.</a:t>
            </a:r>
            <a:endParaRPr lang="vi-VN" sz="2800" dirty="0" smtClean="0"/>
          </a:p>
          <a:p>
            <a:r>
              <a:rPr lang="vi-VN" sz="2800" dirty="0" smtClean="0"/>
              <a:t>- Tạo ra sán phẩm trung gian để tổng hợp chất khác.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7798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5613560" y="1745599"/>
            <a:ext cx="6591488" cy="182299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1745600"/>
            <a:ext cx="5627929" cy="4140061"/>
          </a:xfrm>
          <a:prstGeom prst="rect">
            <a:avLst/>
          </a:prstGeom>
          <a:solidFill>
            <a:srgbClr val="DCF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27931" y="3541751"/>
            <a:ext cx="6591488" cy="2816738"/>
            <a:chOff x="5627931" y="3541751"/>
            <a:chExt cx="6591488" cy="2816738"/>
          </a:xfrm>
        </p:grpSpPr>
        <p:sp>
          <p:nvSpPr>
            <p:cNvPr id="40" name="Rectangle 39"/>
            <p:cNvSpPr/>
            <p:nvPr/>
          </p:nvSpPr>
          <p:spPr>
            <a:xfrm>
              <a:off x="5627931" y="3556867"/>
              <a:ext cx="6591488" cy="2328794"/>
            </a:xfrm>
            <a:prstGeom prst="rect">
              <a:avLst/>
            </a:prstGeom>
            <a:solidFill>
              <a:srgbClr val="F5F3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38" name="Text Box 9"/>
            <p:cNvSpPr txBox="1">
              <a:spLocks noChangeArrowheads="1"/>
            </p:cNvSpPr>
            <p:nvPr/>
          </p:nvSpPr>
          <p:spPr bwMode="auto">
            <a:xfrm>
              <a:off x="7588172" y="5421303"/>
              <a:ext cx="1165225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sz="2200" b="1">
                  <a:solidFill>
                    <a:srgbClr val="CC00CC"/>
                  </a:solidFill>
                  <a:latin typeface="Times New Roman" pitchFamily="18" charset="0"/>
                </a:rPr>
                <a:t>36ATP</a:t>
              </a:r>
              <a:endParaRPr lang="en-US" altLang="en-US" sz="2200"/>
            </a:p>
          </p:txBody>
        </p:sp>
        <p:sp>
          <p:nvSpPr>
            <p:cNvPr id="17439" name="Text Box 10"/>
            <p:cNvSpPr txBox="1">
              <a:spLocks noChangeArrowheads="1"/>
            </p:cNvSpPr>
            <p:nvPr/>
          </p:nvSpPr>
          <p:spPr bwMode="auto">
            <a:xfrm>
              <a:off x="7921208" y="4631143"/>
              <a:ext cx="1112837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sz="2200" b="1" dirty="0">
                  <a:solidFill>
                    <a:srgbClr val="CC00FF"/>
                  </a:solidFill>
                  <a:latin typeface="Times New Roman" pitchFamily="18" charset="0"/>
                </a:rPr>
                <a:t>6H</a:t>
              </a:r>
              <a:r>
                <a:rPr lang="en-US" altLang="en-US" sz="2200" b="1" baseline="-25000" dirty="0">
                  <a:solidFill>
                    <a:srgbClr val="CC00FF"/>
                  </a:solidFill>
                  <a:latin typeface="Times New Roman" pitchFamily="18" charset="0"/>
                </a:rPr>
                <a:t>2</a:t>
              </a:r>
              <a:r>
                <a:rPr lang="en-US" altLang="en-US" sz="2200" b="1" dirty="0">
                  <a:solidFill>
                    <a:srgbClr val="CC00FF"/>
                  </a:solidFill>
                  <a:latin typeface="Times New Roman" pitchFamily="18" charset="0"/>
                </a:rPr>
                <a:t>O</a:t>
              </a:r>
              <a:endParaRPr lang="en-US" altLang="en-US" sz="2200" dirty="0">
                <a:solidFill>
                  <a:srgbClr val="CC00FF"/>
                </a:solidFill>
              </a:endParaRPr>
            </a:p>
          </p:txBody>
        </p:sp>
        <p:sp>
          <p:nvSpPr>
            <p:cNvPr id="17440" name="Line 11"/>
            <p:cNvSpPr>
              <a:spLocks noChangeShapeType="1"/>
            </p:cNvSpPr>
            <p:nvPr/>
          </p:nvSpPr>
          <p:spPr bwMode="auto">
            <a:xfrm>
              <a:off x="5680256" y="3541751"/>
              <a:ext cx="1965325" cy="201453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 flipV="1">
              <a:off x="7035981" y="4079656"/>
              <a:ext cx="1003384" cy="193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6989944" y="4391065"/>
              <a:ext cx="964941" cy="450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Oval 15"/>
            <p:cNvSpPr>
              <a:spLocks noChangeArrowheads="1"/>
            </p:cNvSpPr>
            <p:nvPr/>
          </p:nvSpPr>
          <p:spPr bwMode="auto">
            <a:xfrm>
              <a:off x="6351429" y="3840533"/>
              <a:ext cx="1330325" cy="98107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b="1" dirty="0">
                  <a:solidFill>
                    <a:srgbClr val="FF3300"/>
                  </a:solidFill>
                  <a:latin typeface="Times New Roman" pitchFamily="18" charset="0"/>
                </a:rPr>
                <a:t>Ti </a:t>
              </a:r>
              <a:r>
                <a:rPr lang="en-US" altLang="en-US" b="1" dirty="0" err="1">
                  <a:solidFill>
                    <a:srgbClr val="FF3300"/>
                  </a:solidFill>
                  <a:latin typeface="Times New Roman" pitchFamily="18" charset="0"/>
                </a:rPr>
                <a:t>thể</a:t>
              </a:r>
              <a:endParaRPr lang="en-US" altLang="en-US" b="1" dirty="0">
                <a:solidFill>
                  <a:srgbClr val="FF3300"/>
                </a:solidFill>
                <a:latin typeface="Times New Roman" pitchFamily="18" charset="0"/>
              </a:endParaRPr>
            </a:p>
            <a:p>
              <a:pPr eaLnBrk="1" hangingPunct="1"/>
              <a:r>
                <a:rPr lang="en-US" altLang="en-US" b="1" dirty="0">
                  <a:solidFill>
                    <a:srgbClr val="FF3300"/>
                  </a:solidFill>
                  <a:latin typeface="Times New Roman" pitchFamily="18" charset="0"/>
                </a:rPr>
                <a:t>     +O</a:t>
              </a:r>
              <a:r>
                <a:rPr lang="en-US" altLang="en-US" b="1" baseline="-25000" dirty="0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  <a:endParaRPr lang="en-US" altLang="en-US" dirty="0"/>
            </a:p>
          </p:txBody>
        </p:sp>
        <p:sp>
          <p:nvSpPr>
            <p:cNvPr id="17445" name="Text Box 16"/>
            <p:cNvSpPr txBox="1">
              <a:spLocks noChangeArrowheads="1"/>
            </p:cNvSpPr>
            <p:nvPr/>
          </p:nvSpPr>
          <p:spPr bwMode="auto">
            <a:xfrm>
              <a:off x="8000922" y="3809990"/>
              <a:ext cx="996950" cy="58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sz="2200" b="1" dirty="0">
                  <a:solidFill>
                    <a:srgbClr val="CC00CC"/>
                  </a:solidFill>
                  <a:latin typeface="Times New Roman" pitchFamily="18" charset="0"/>
                </a:rPr>
                <a:t>6CO</a:t>
              </a:r>
              <a:r>
                <a:rPr lang="en-US" altLang="en-US" sz="2200" b="1" baseline="-25000" dirty="0">
                  <a:solidFill>
                    <a:srgbClr val="CC00CC"/>
                  </a:solidFill>
                  <a:latin typeface="Times New Roman" pitchFamily="18" charset="0"/>
                </a:rPr>
                <a:t>2</a:t>
              </a:r>
              <a:endParaRPr lang="en-US" altLang="en-US" sz="2200" dirty="0"/>
            </a:p>
          </p:txBody>
        </p:sp>
        <p:sp>
          <p:nvSpPr>
            <p:cNvPr id="17446" name="Text Box 17"/>
            <p:cNvSpPr txBox="1">
              <a:spLocks noChangeArrowheads="1"/>
            </p:cNvSpPr>
            <p:nvPr/>
          </p:nvSpPr>
          <p:spPr bwMode="auto">
            <a:xfrm rot="2766318">
              <a:off x="5234811" y="4720983"/>
              <a:ext cx="2543175" cy="73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sz="2200" b="1" dirty="0" err="1" smtClean="0">
                  <a:latin typeface="Times New Roman" pitchFamily="18" charset="0"/>
                </a:rPr>
                <a:t>Hô</a:t>
              </a:r>
              <a:r>
                <a:rPr lang="en-US" altLang="en-US" sz="2200" b="1" dirty="0" smtClean="0">
                  <a:latin typeface="Times New Roman" pitchFamily="18" charset="0"/>
                </a:rPr>
                <a:t> </a:t>
              </a:r>
              <a:r>
                <a:rPr lang="en-US" altLang="en-US" sz="2200" b="1" dirty="0" err="1">
                  <a:latin typeface="Times New Roman" pitchFamily="18" charset="0"/>
                </a:rPr>
                <a:t>hấp</a:t>
              </a:r>
              <a:r>
                <a:rPr lang="en-US" altLang="en-US" sz="2200" b="1" dirty="0">
                  <a:latin typeface="Times New Roman" pitchFamily="18" charset="0"/>
                </a:rPr>
                <a:t> </a:t>
              </a:r>
              <a:r>
                <a:rPr lang="en-US" altLang="en-US" sz="2200" b="1" dirty="0" err="1">
                  <a:latin typeface="Times New Roman" pitchFamily="18" charset="0"/>
                </a:rPr>
                <a:t>hiếu</a:t>
              </a:r>
              <a:r>
                <a:rPr lang="en-US" altLang="en-US" sz="2200" b="1" dirty="0">
                  <a:latin typeface="Times New Roman" pitchFamily="18" charset="0"/>
                </a:rPr>
                <a:t> </a:t>
              </a:r>
              <a:r>
                <a:rPr lang="en-US" altLang="en-US" sz="2200" b="1" dirty="0" err="1" smtClean="0">
                  <a:latin typeface="Times New Roman" pitchFamily="18" charset="0"/>
                </a:rPr>
                <a:t>khí</a:t>
              </a:r>
              <a:endParaRPr lang="en-US" altLang="en-US" sz="2200" b="1" dirty="0">
                <a:latin typeface="Times New Roman" pitchFamily="18" charset="0"/>
              </a:endParaRPr>
            </a:p>
          </p:txBody>
        </p:sp>
      </p:grp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7003360" y="1977534"/>
            <a:ext cx="28194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200" b="1" dirty="0" err="1">
                <a:solidFill>
                  <a:srgbClr val="CC00CC"/>
                </a:solidFill>
                <a:latin typeface="Times New Roman" pitchFamily="18" charset="0"/>
              </a:rPr>
              <a:t>Rượu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CC"/>
                </a:solidFill>
                <a:latin typeface="Times New Roman" pitchFamily="18" charset="0"/>
              </a:rPr>
              <a:t>etilic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(2C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2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H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5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OH) + 2CO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2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200" b="1" dirty="0" err="1">
                <a:latin typeface="Times New Roman" pitchFamily="18" charset="0"/>
              </a:rPr>
              <a:t>hoặc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CC"/>
                </a:solidFill>
                <a:latin typeface="Times New Roman" pitchFamily="18" charset="0"/>
              </a:rPr>
              <a:t>axit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lactic (C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3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H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6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O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3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)</a:t>
            </a:r>
            <a:endParaRPr lang="en-US" altLang="en-US" sz="2200" b="1" dirty="0"/>
          </a:p>
        </p:txBody>
      </p:sp>
      <p:sp>
        <p:nvSpPr>
          <p:cNvPr id="17411" name="Freeform 4"/>
          <p:cNvSpPr>
            <a:spLocks/>
          </p:cNvSpPr>
          <p:nvPr/>
        </p:nvSpPr>
        <p:spPr bwMode="auto">
          <a:xfrm>
            <a:off x="2873933" y="2679775"/>
            <a:ext cx="486457" cy="912812"/>
          </a:xfrm>
          <a:custGeom>
            <a:avLst/>
            <a:gdLst>
              <a:gd name="T0" fmla="*/ 0 w 420"/>
              <a:gd name="T1" fmla="*/ 2147483646 h 540"/>
              <a:gd name="T2" fmla="*/ 2147483646 w 420"/>
              <a:gd name="T3" fmla="*/ 2147483646 h 540"/>
              <a:gd name="T4" fmla="*/ 2147483646 w 420"/>
              <a:gd name="T5" fmla="*/ 0 h 540"/>
              <a:gd name="T6" fmla="*/ 0 60000 65536"/>
              <a:gd name="T7" fmla="*/ 0 60000 65536"/>
              <a:gd name="T8" fmla="*/ 0 60000 65536"/>
              <a:gd name="T9" fmla="*/ 0 w 420"/>
              <a:gd name="T10" fmla="*/ 0 h 540"/>
              <a:gd name="T11" fmla="*/ 420 w 420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540">
                <a:moveTo>
                  <a:pt x="0" y="540"/>
                </a:moveTo>
                <a:cubicBezTo>
                  <a:pt x="150" y="495"/>
                  <a:pt x="300" y="450"/>
                  <a:pt x="360" y="360"/>
                </a:cubicBezTo>
                <a:cubicBezTo>
                  <a:pt x="420" y="270"/>
                  <a:pt x="390" y="135"/>
                  <a:pt x="36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Freeform 5"/>
          <p:cNvSpPr>
            <a:spLocks/>
          </p:cNvSpPr>
          <p:nvPr/>
        </p:nvSpPr>
        <p:spPr bwMode="auto">
          <a:xfrm>
            <a:off x="3088090" y="2428950"/>
            <a:ext cx="840624" cy="1156105"/>
          </a:xfrm>
          <a:custGeom>
            <a:avLst/>
            <a:gdLst>
              <a:gd name="T0" fmla="*/ 0 w 420"/>
              <a:gd name="T1" fmla="*/ 2147483646 h 540"/>
              <a:gd name="T2" fmla="*/ 2147483646 w 420"/>
              <a:gd name="T3" fmla="*/ 2147483646 h 540"/>
              <a:gd name="T4" fmla="*/ 2147483646 w 420"/>
              <a:gd name="T5" fmla="*/ 0 h 540"/>
              <a:gd name="T6" fmla="*/ 0 60000 65536"/>
              <a:gd name="T7" fmla="*/ 0 60000 65536"/>
              <a:gd name="T8" fmla="*/ 0 60000 65536"/>
              <a:gd name="T9" fmla="*/ 0 w 420"/>
              <a:gd name="T10" fmla="*/ 0 h 540"/>
              <a:gd name="T11" fmla="*/ 420 w 420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540">
                <a:moveTo>
                  <a:pt x="0" y="540"/>
                </a:moveTo>
                <a:cubicBezTo>
                  <a:pt x="150" y="495"/>
                  <a:pt x="300" y="450"/>
                  <a:pt x="360" y="360"/>
                </a:cubicBezTo>
                <a:cubicBezTo>
                  <a:pt x="420" y="270"/>
                  <a:pt x="390" y="135"/>
                  <a:pt x="36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5679924" y="2580818"/>
            <a:ext cx="1309544" cy="98792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 rot="19542469">
            <a:off x="5072234" y="2729596"/>
            <a:ext cx="22415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200" b="1" dirty="0" err="1" smtClean="0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altLang="en-US" sz="2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>
                <a:solidFill>
                  <a:srgbClr val="000000"/>
                </a:solidFill>
                <a:latin typeface="Times New Roman" pitchFamily="18" charset="0"/>
              </a:rPr>
              <a:t>men</a:t>
            </a:r>
            <a:endParaRPr lang="en-US" altLang="en-US" sz="2200" dirty="0"/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550971" y="6031969"/>
            <a:ext cx="93911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CON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 HÔ HẤP Ở THỰC VẬT</a:t>
            </a:r>
          </a:p>
        </p:txBody>
      </p:sp>
      <p:sp>
        <p:nvSpPr>
          <p:cNvPr id="17428" name="Text Box 27"/>
          <p:cNvSpPr txBox="1">
            <a:spLocks noChangeArrowheads="1"/>
          </p:cNvSpPr>
          <p:nvPr/>
        </p:nvSpPr>
        <p:spPr bwMode="auto">
          <a:xfrm>
            <a:off x="117619" y="3184564"/>
            <a:ext cx="149751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Glucose</a:t>
            </a:r>
          </a:p>
          <a:p>
            <a:pPr eaLnBrk="1" hangingPunct="1"/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(C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6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H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12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O</a:t>
            </a:r>
            <a:r>
              <a:rPr lang="en-US" altLang="en-US" sz="2200" b="1" baseline="-25000" dirty="0">
                <a:solidFill>
                  <a:srgbClr val="CC00CC"/>
                </a:solidFill>
                <a:latin typeface="Times New Roman" pitchFamily="18" charset="0"/>
              </a:rPr>
              <a:t>6</a:t>
            </a:r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)</a:t>
            </a:r>
            <a:endParaRPr lang="en-US" altLang="en-US" sz="2200" dirty="0"/>
          </a:p>
        </p:txBody>
      </p:sp>
      <p:sp>
        <p:nvSpPr>
          <p:cNvPr id="17429" name="Text Box 28"/>
          <p:cNvSpPr txBox="1">
            <a:spLocks noChangeArrowheads="1"/>
          </p:cNvSpPr>
          <p:nvPr/>
        </p:nvSpPr>
        <p:spPr bwMode="auto">
          <a:xfrm>
            <a:off x="1353111" y="3157576"/>
            <a:ext cx="168014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en-US" altLang="en-US" sz="2200" b="1" dirty="0" err="1">
                <a:latin typeface="Times New Roman" pitchFamily="18" charset="0"/>
              </a:rPr>
              <a:t>Đường</a:t>
            </a:r>
            <a:r>
              <a:rPr lang="en-US" altLang="en-US" sz="2200" b="1" dirty="0">
                <a:latin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</a:rPr>
              <a:t>phân</a:t>
            </a:r>
            <a:endParaRPr lang="en-US" altLang="en-US" sz="2200" b="1" dirty="0">
              <a:latin typeface="Times New Roman" pitchFamily="18" charset="0"/>
            </a:endParaRPr>
          </a:p>
        </p:txBody>
      </p:sp>
      <p:sp>
        <p:nvSpPr>
          <p:cNvPr id="17430" name="Text Box 29"/>
          <p:cNvSpPr txBox="1">
            <a:spLocks noChangeArrowheads="1"/>
          </p:cNvSpPr>
          <p:nvPr/>
        </p:nvSpPr>
        <p:spPr bwMode="auto">
          <a:xfrm>
            <a:off x="2715647" y="2266989"/>
            <a:ext cx="109415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200" b="1" dirty="0">
                <a:solidFill>
                  <a:srgbClr val="CC00FF"/>
                </a:solidFill>
                <a:latin typeface="Times New Roman" pitchFamily="18" charset="0"/>
              </a:rPr>
              <a:t>2ATP</a:t>
            </a:r>
            <a:endParaRPr lang="en-US" altLang="en-US" sz="2200" b="1" dirty="0">
              <a:solidFill>
                <a:srgbClr val="CC00FF"/>
              </a:solidFill>
            </a:endParaRPr>
          </a:p>
        </p:txBody>
      </p:sp>
      <p:sp>
        <p:nvSpPr>
          <p:cNvPr id="17431" name="Text Box 30"/>
          <p:cNvSpPr txBox="1">
            <a:spLocks noChangeArrowheads="1"/>
          </p:cNvSpPr>
          <p:nvPr/>
        </p:nvSpPr>
        <p:spPr bwMode="auto">
          <a:xfrm>
            <a:off x="3560482" y="2062201"/>
            <a:ext cx="832131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200" b="1" dirty="0">
                <a:solidFill>
                  <a:srgbClr val="CC00FF"/>
                </a:solidFill>
                <a:latin typeface="Times New Roman" pitchFamily="18" charset="0"/>
              </a:rPr>
              <a:t>H</a:t>
            </a:r>
            <a:r>
              <a:rPr lang="en-US" altLang="en-US" sz="2200" b="1" baseline="-25000" dirty="0">
                <a:solidFill>
                  <a:srgbClr val="CC00FF"/>
                </a:solidFill>
                <a:latin typeface="Times New Roman" pitchFamily="18" charset="0"/>
              </a:rPr>
              <a:t>2</a:t>
            </a:r>
            <a:r>
              <a:rPr lang="en-US" altLang="en-US" sz="2200" b="1" dirty="0">
                <a:solidFill>
                  <a:srgbClr val="CC00FF"/>
                </a:solidFill>
                <a:latin typeface="Times New Roman" pitchFamily="18" charset="0"/>
              </a:rPr>
              <a:t>O</a:t>
            </a:r>
            <a:endParaRPr lang="en-US" altLang="en-US" sz="2200" b="1" dirty="0">
              <a:solidFill>
                <a:srgbClr val="CC00FF"/>
              </a:solidFill>
            </a:endParaRPr>
          </a:p>
        </p:txBody>
      </p:sp>
      <p:sp>
        <p:nvSpPr>
          <p:cNvPr id="17432" name="Text Box 31"/>
          <p:cNvSpPr txBox="1">
            <a:spLocks noChangeArrowheads="1"/>
          </p:cNvSpPr>
          <p:nvPr/>
        </p:nvSpPr>
        <p:spPr bwMode="auto">
          <a:xfrm>
            <a:off x="68390" y="3965614"/>
            <a:ext cx="16642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200" dirty="0" err="1">
                <a:latin typeface="Times New Roman" pitchFamily="18" charset="0"/>
              </a:rPr>
              <a:t>Tế</a:t>
            </a:r>
            <a:r>
              <a:rPr lang="en-US" altLang="en-US" sz="2200" dirty="0">
                <a:latin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</a:rPr>
              <a:t>bào</a:t>
            </a:r>
            <a:r>
              <a:rPr lang="en-US" altLang="en-US" sz="2200" dirty="0">
                <a:latin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</a:rPr>
              <a:t>chất</a:t>
            </a:r>
            <a:endParaRPr lang="en-US" altLang="en-US" sz="2200" dirty="0">
              <a:latin typeface="Times New Roman" pitchFamily="18" charset="0"/>
            </a:endParaRPr>
          </a:p>
          <a:p>
            <a:pPr eaLnBrk="1" hangingPunct="1"/>
            <a:endParaRPr lang="en-US" altLang="en-US" sz="2200" dirty="0"/>
          </a:p>
        </p:txBody>
      </p:sp>
      <p:sp>
        <p:nvSpPr>
          <p:cNvPr id="17433" name="Text Box 32"/>
          <p:cNvSpPr txBox="1">
            <a:spLocks noChangeArrowheads="1"/>
          </p:cNvSpPr>
          <p:nvPr/>
        </p:nvSpPr>
        <p:spPr bwMode="auto">
          <a:xfrm>
            <a:off x="3360390" y="3173451"/>
            <a:ext cx="2461456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2200" b="1" dirty="0" smtClean="0">
                <a:solidFill>
                  <a:srgbClr val="CC00CC"/>
                </a:solidFill>
                <a:latin typeface="Times New Roman" pitchFamily="18" charset="0"/>
              </a:rPr>
              <a:t>2 </a:t>
            </a:r>
            <a:r>
              <a:rPr lang="en-US" altLang="en-US" sz="2200" b="1" dirty="0" err="1" smtClean="0">
                <a:solidFill>
                  <a:srgbClr val="CC00CC"/>
                </a:solidFill>
                <a:latin typeface="Times New Roman" pitchFamily="18" charset="0"/>
              </a:rPr>
              <a:t>Axit</a:t>
            </a:r>
            <a:r>
              <a:rPr lang="en-US" altLang="en-US" sz="2200" b="1" dirty="0" smtClean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CC"/>
                </a:solidFill>
                <a:latin typeface="Times New Roman" pitchFamily="18" charset="0"/>
              </a:rPr>
              <a:t>piruvic</a:t>
            </a:r>
            <a:endParaRPr lang="en-US" altLang="en-US" sz="2200" b="1" dirty="0">
              <a:solidFill>
                <a:srgbClr val="CC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200" b="1" dirty="0">
                <a:solidFill>
                  <a:srgbClr val="CC00CC"/>
                </a:solidFill>
                <a:latin typeface="Times New Roman" pitchFamily="18" charset="0"/>
              </a:rPr>
              <a:t>  </a:t>
            </a:r>
            <a:r>
              <a:rPr lang="en-US" altLang="en-US" sz="2200" b="1" dirty="0" smtClean="0">
                <a:solidFill>
                  <a:srgbClr val="CC00CC"/>
                </a:solidFill>
                <a:latin typeface="Times New Roman" pitchFamily="18" charset="0"/>
              </a:rPr>
              <a:t>(CH</a:t>
            </a:r>
            <a:r>
              <a:rPr lang="en-US" altLang="en-US" sz="2200" b="1" baseline="-25000" dirty="0" smtClean="0">
                <a:solidFill>
                  <a:srgbClr val="CC00CC"/>
                </a:solidFill>
                <a:latin typeface="Times New Roman" pitchFamily="18" charset="0"/>
              </a:rPr>
              <a:t>3</a:t>
            </a:r>
            <a:r>
              <a:rPr lang="en-US" altLang="en-US" sz="2200" b="1" dirty="0" smtClean="0">
                <a:solidFill>
                  <a:srgbClr val="CC00CC"/>
                </a:solidFill>
                <a:latin typeface="Times New Roman" pitchFamily="18" charset="0"/>
              </a:rPr>
              <a:t>COCOOH)</a:t>
            </a:r>
            <a:endParaRPr lang="en-US" altLang="en-US" sz="2200" dirty="0"/>
          </a:p>
        </p:txBody>
      </p:sp>
      <p:sp>
        <p:nvSpPr>
          <p:cNvPr id="17434" name="Line 33"/>
          <p:cNvSpPr>
            <a:spLocks noChangeShapeType="1"/>
          </p:cNvSpPr>
          <p:nvPr/>
        </p:nvSpPr>
        <p:spPr bwMode="auto">
          <a:xfrm>
            <a:off x="1345171" y="3584614"/>
            <a:ext cx="246463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Text Box 38"/>
          <p:cNvSpPr txBox="1">
            <a:spLocks noChangeArrowheads="1"/>
          </p:cNvSpPr>
          <p:nvPr/>
        </p:nvSpPr>
        <p:spPr bwMode="auto">
          <a:xfrm>
            <a:off x="9146918" y="2331654"/>
            <a:ext cx="312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kị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khí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377" name="Text Box 39"/>
          <p:cNvSpPr txBox="1">
            <a:spLocks noChangeArrowheads="1"/>
          </p:cNvSpPr>
          <p:nvPr/>
        </p:nvSpPr>
        <p:spPr bwMode="auto">
          <a:xfrm>
            <a:off x="8793128" y="4168218"/>
            <a:ext cx="3524027" cy="103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Phân giải hiếu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khí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en-US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bào chất, ti thể) </a:t>
            </a:r>
            <a:endParaRPr lang="en-US" altLang="en-US" sz="2400" dirty="0"/>
          </a:p>
        </p:txBody>
      </p:sp>
      <p:sp>
        <p:nvSpPr>
          <p:cNvPr id="54" name="Rectangle 53"/>
          <p:cNvSpPr/>
          <p:nvPr/>
        </p:nvSpPr>
        <p:spPr>
          <a:xfrm>
            <a:off x="23866" y="40316"/>
            <a:ext cx="898909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CON ĐƯỜNG HÔ HẤP Ở THỰC VẬT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" grpId="0" animBg="1"/>
      <p:bldP spid="17410" grpId="0"/>
      <p:bldP spid="17411" grpId="0" animBg="1"/>
      <p:bldP spid="17412" grpId="0" animBg="1"/>
      <p:bldP spid="17413" grpId="0" animBg="1"/>
      <p:bldP spid="17414" grpId="0"/>
      <p:bldP spid="17428" grpId="0"/>
      <p:bldP spid="17429" grpId="0"/>
      <p:bldP spid="17430" grpId="0"/>
      <p:bldP spid="17431" grpId="0"/>
      <p:bldP spid="17432" grpId="0"/>
      <p:bldP spid="17433" grpId="0"/>
      <p:bldP spid="17434" grpId="0" animBg="1"/>
      <p:bldP spid="17422" grpId="0"/>
      <p:bldP spid="153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66" y="40316"/>
            <a:ext cx="898909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CON ĐƯỜNG HÔ HẤP Ở THỰC VẬT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4847" y="805733"/>
            <a:ext cx="568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HOÀN THÀNH PHIẾU HỌC TẬP SAU:</a:t>
            </a:r>
            <a:endParaRPr lang="en-US" sz="2400" dirty="0">
              <a:solidFill>
                <a:srgbClr val="FF0000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" y="1322245"/>
            <a:ext cx="12168134" cy="5535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536" y="2084163"/>
            <a:ext cx="5410058" cy="99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53268" y="2133633"/>
            <a:ext cx="5410058" cy="99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37926" y="3235489"/>
            <a:ext cx="5410058" cy="28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536" y="3235488"/>
            <a:ext cx="5410058" cy="3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308" y="2441143"/>
            <a:ext cx="6668588" cy="4416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66" y="40316"/>
            <a:ext cx="8989096" cy="584775"/>
          </a:xfrm>
          <a:prstGeom prst="rect">
            <a:avLst/>
          </a:prstGeom>
          <a:solidFill>
            <a:srgbClr val="F5F3A5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HÔ HẤP SÁNG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467564" y="990664"/>
            <a:ext cx="3733702" cy="2362138"/>
          </a:xfrm>
          <a:prstGeom prst="wedgeRoundRectCallout">
            <a:avLst>
              <a:gd name="adj1" fmla="val -99202"/>
              <a:gd name="adj2" fmla="val 1050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Hô</a:t>
            </a:r>
            <a:r>
              <a:rPr lang="en-US" sz="2800" dirty="0" smtClean="0"/>
              <a:t> </a:t>
            </a:r>
            <a:r>
              <a:rPr lang="en-US" sz="2800" dirty="0" err="1" smtClean="0"/>
              <a:t>hấp</a:t>
            </a:r>
            <a:r>
              <a:rPr lang="en-US" sz="2800" dirty="0" smtClean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</a:p>
          <a:p>
            <a:pPr algn="ctr"/>
            <a:r>
              <a:rPr lang="en-US" sz="2800" dirty="0" err="1" smtClean="0"/>
              <a:t>Nguyên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, </a:t>
            </a:r>
            <a:r>
              <a:rPr lang="en-US" sz="2800" dirty="0" err="1" smtClean="0"/>
              <a:t>hậu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hô</a:t>
            </a:r>
            <a:r>
              <a:rPr lang="en-US" sz="2800" dirty="0" smtClean="0"/>
              <a:t> </a:t>
            </a:r>
            <a:r>
              <a:rPr lang="en-US" sz="2800" dirty="0" err="1" smtClean="0"/>
              <a:t>hấp</a:t>
            </a:r>
            <a:r>
              <a:rPr lang="en-US" sz="2800" dirty="0" smtClean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867406" y="1600248"/>
            <a:ext cx="685782" cy="571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456" y="1600248"/>
            <a:ext cx="1409663" cy="571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/>
          <p:cNvSpPr/>
          <p:nvPr/>
        </p:nvSpPr>
        <p:spPr>
          <a:xfrm>
            <a:off x="57307" y="1200208"/>
            <a:ext cx="1523960" cy="1371564"/>
          </a:xfrm>
          <a:prstGeom prst="sun">
            <a:avLst/>
          </a:prstGeom>
          <a:solidFill>
            <a:srgbClr val="FFCF0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91795" y="2441119"/>
            <a:ext cx="56190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b="1" smtClean="0">
                <a:solidFill>
                  <a:srgbClr val="FF0000"/>
                </a:solidFill>
              </a:rPr>
              <a:t>Khái </a:t>
            </a:r>
            <a:r>
              <a:rPr lang="vi-VN" sz="2800" b="1" dirty="0">
                <a:solidFill>
                  <a:srgbClr val="FF0000"/>
                </a:solidFill>
              </a:rPr>
              <a:t>niệm: </a:t>
            </a:r>
            <a:r>
              <a:rPr lang="vi-VN" sz="2800" dirty="0"/>
              <a:t>Là quá trình hấp thụ </a:t>
            </a:r>
            <a:r>
              <a:rPr lang="vi-VN" sz="2800" dirty="0" smtClean="0"/>
              <a:t>O</a:t>
            </a:r>
            <a:r>
              <a:rPr lang="vi-VN" sz="2800" baseline="-25000" dirty="0" smtClean="0"/>
              <a:t>2</a:t>
            </a:r>
            <a:r>
              <a:rPr lang="vi-VN" sz="2800" dirty="0" smtClean="0"/>
              <a:t>, </a:t>
            </a:r>
            <a:r>
              <a:rPr lang="vi-VN" sz="2800" dirty="0"/>
              <a:t>thải </a:t>
            </a:r>
            <a:r>
              <a:rPr lang="vi-VN" sz="2800" dirty="0" smtClean="0"/>
              <a:t>CO</a:t>
            </a:r>
            <a:r>
              <a:rPr lang="vi-VN" sz="2800" baseline="-25000" dirty="0" smtClean="0"/>
              <a:t>2</a:t>
            </a:r>
            <a:r>
              <a:rPr lang="vi-VN" sz="2800" dirty="0" smtClean="0"/>
              <a:t> </a:t>
            </a:r>
            <a:r>
              <a:rPr lang="vi-VN" sz="2800" dirty="0"/>
              <a:t>ở </a:t>
            </a:r>
            <a:r>
              <a:rPr lang="vi-VN" sz="2800" dirty="0" smtClean="0"/>
              <a:t>ngoài </a:t>
            </a:r>
            <a:r>
              <a:rPr lang="vi-VN" sz="2800" smtClean="0"/>
              <a:t>sáng</a:t>
            </a:r>
            <a:r>
              <a:rPr lang="en-US" sz="2800" smtClean="0"/>
              <a:t>.</a:t>
            </a:r>
          </a:p>
          <a:p>
            <a:pPr marL="457200" indent="-457200">
              <a:buFontTx/>
              <a:buChar char="-"/>
            </a:pPr>
            <a:endParaRPr lang="vi-VN" sz="2800" dirty="0"/>
          </a:p>
          <a:p>
            <a:pPr marL="457200" indent="-457200">
              <a:buFontTx/>
              <a:buChar char="-"/>
            </a:pPr>
            <a:r>
              <a:rPr lang="vi-VN" sz="2800" b="1" smtClean="0">
                <a:solidFill>
                  <a:srgbClr val="FF0000"/>
                </a:solidFill>
              </a:rPr>
              <a:t>Nguyên </a:t>
            </a:r>
            <a:r>
              <a:rPr lang="vi-VN" sz="2800" b="1" dirty="0">
                <a:solidFill>
                  <a:srgbClr val="FF0000"/>
                </a:solidFill>
              </a:rPr>
              <a:t>nhân: </a:t>
            </a:r>
            <a:r>
              <a:rPr lang="vi-VN" sz="2800" dirty="0"/>
              <a:t>Xảy ra khi cường độ ánh sáng </a:t>
            </a:r>
            <a:r>
              <a:rPr lang="vi-VN" sz="2800" dirty="0" smtClean="0"/>
              <a:t>cao </a:t>
            </a:r>
            <a:r>
              <a:rPr lang="vi-VN" sz="2800" dirty="0"/>
              <a:t>tại lục lạp của thực vật C</a:t>
            </a:r>
            <a:r>
              <a:rPr lang="vi-VN" sz="2800" baseline="-25000" dirty="0"/>
              <a:t>3</a:t>
            </a:r>
            <a:r>
              <a:rPr lang="vi-VN" sz="2800" dirty="0"/>
              <a:t>, lượng CO</a:t>
            </a:r>
            <a:r>
              <a:rPr lang="vi-VN" sz="2800" baseline="-25000" dirty="0"/>
              <a:t>2</a:t>
            </a:r>
            <a:r>
              <a:rPr lang="vi-VN" sz="2800" dirty="0"/>
              <a:t> </a:t>
            </a:r>
            <a:r>
              <a:rPr lang="vi-VN" sz="2800" dirty="0" smtClean="0"/>
              <a:t>cạn kiệt, </a:t>
            </a:r>
            <a:r>
              <a:rPr lang="vi-VN" sz="2800" dirty="0"/>
              <a:t>oxi tích lũy lại </a:t>
            </a:r>
            <a:r>
              <a:rPr lang="vi-VN" sz="2800" smtClean="0"/>
              <a:t>nhiều</a:t>
            </a:r>
            <a:r>
              <a:rPr lang="vi-VN" sz="2800" smtClean="0"/>
              <a:t>.</a:t>
            </a:r>
            <a:endParaRPr lang="en-US" sz="2800" smtClean="0"/>
          </a:p>
          <a:p>
            <a:endParaRPr lang="vi-VN" sz="2800" dirty="0"/>
          </a:p>
          <a:p>
            <a:r>
              <a:rPr lang="vi-VN" sz="2800" dirty="0">
                <a:solidFill>
                  <a:srgbClr val="FF0000"/>
                </a:solidFill>
              </a:rPr>
              <a:t>- </a:t>
            </a:r>
            <a:r>
              <a:rPr lang="vi-VN" sz="2800" b="1" dirty="0">
                <a:solidFill>
                  <a:srgbClr val="FF0000"/>
                </a:solidFill>
              </a:rPr>
              <a:t>Hậu quả</a:t>
            </a:r>
            <a:r>
              <a:rPr lang="vi-VN" sz="2800" dirty="0"/>
              <a:t>: gây </a:t>
            </a:r>
            <a:r>
              <a:rPr lang="vi-VN" sz="2800" dirty="0" smtClean="0"/>
              <a:t>lãng phí </a:t>
            </a:r>
            <a:r>
              <a:rPr lang="vi-VN" sz="2800" dirty="0"/>
              <a:t>sản phẩm quang hợp</a:t>
            </a:r>
          </a:p>
        </p:txBody>
      </p:sp>
    </p:spTree>
    <p:extLst>
      <p:ext uri="{BB962C8B-B14F-4D97-AF65-F5344CB8AC3E}">
        <p14:creationId xmlns:p14="http://schemas.microsoft.com/office/powerpoint/2010/main" val="8172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QUANG HỢP</a:t>
            </a:r>
          </a:p>
          <a:p>
            <a:pPr marL="571500" indent="-571500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quang hợp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1295400"/>
            <a:ext cx="8534400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Cung cấp </a:t>
            </a:r>
            <a:r>
              <a:rPr lang="pt-BR" sz="3200" b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thức ăn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cho mọi sinh vật.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ea typeface="Arial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Cung cấp </a:t>
            </a:r>
            <a:r>
              <a:rPr lang="pt-BR" sz="3200" b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nguyên liệu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cho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 ngành công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nghiệp, dược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liệu cho y học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ea typeface="Arial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Cung cấp </a:t>
            </a:r>
            <a:r>
              <a:rPr lang="pt-BR" sz="3200" b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năng lượng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cho mọi hoạt động sống.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ea typeface="Arial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 b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Điều hòa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pt-BR" sz="3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không khí.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ea typeface="Arial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14478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.......(1)..........</a:t>
            </a: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2097204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...............(2)..............</a:t>
            </a: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3282408"/>
            <a:ext cx="2045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...............(3).............</a:t>
            </a: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3739" y="3843996"/>
            <a:ext cx="15638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.......(4)..........</a:t>
            </a: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9011" y="720000"/>
            <a:ext cx="8534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hô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quang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3300"/>
                </a:solidFill>
                <a:cs typeface="Times New Roman" pitchFamily="18" charset="0"/>
              </a:rPr>
              <a:t> :</a:t>
            </a:r>
          </a:p>
        </p:txBody>
      </p:sp>
      <p:pic>
        <p:nvPicPr>
          <p:cNvPr id="7" name="Picture 5" descr="Picture 04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" y="1222697"/>
            <a:ext cx="9144000" cy="63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866" y="40316"/>
            <a:ext cx="12168134" cy="58477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 QUAN HỆ GIỮA HÔ HẤP VỚI QUANG HỢP VÀ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9296316" y="1905040"/>
            <a:ext cx="2514694" cy="3352712"/>
          </a:xfrm>
          <a:prstGeom prst="wedgeRoundRectCallout">
            <a:avLst>
              <a:gd name="adj1" fmla="val -58407"/>
              <a:gd name="adj2" fmla="val 7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Quang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hấp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mối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hệ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thế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67866" y="2094433"/>
            <a:ext cx="27716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Hô hấp và quang hợp là 2 quá trình phụ thuộc nhau. Quang hợp là tiền đề cho hô hấp và ngược lại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7933" y="1630660"/>
            <a:ext cx="2931468" cy="66521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extrusionH="76200" contourW="50800">
            <a:extrusionClr>
              <a:srgbClr val="FF0000"/>
            </a:extrusionClr>
            <a:contourClr>
              <a:srgbClr val="FFFF0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" y="6126305"/>
            <a:ext cx="6639119" cy="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952" y="762070"/>
            <a:ext cx="8534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vi-VN" sz="3200" dirty="0">
                <a:solidFill>
                  <a:srgbClr val="FF3300"/>
                </a:solidFill>
                <a:cs typeface="Times New Roman" pitchFamily="18" charset="0"/>
              </a:rPr>
              <a:t>2. Quan hệ giữa hô hấp với môi trường</a:t>
            </a:r>
            <a:endParaRPr lang="en-US" sz="32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3180" y="1398840"/>
            <a:ext cx="60596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ĐIỀN TỪ THÍCH HỢP VÀO CHỖ TRỐNG</a:t>
            </a:r>
            <a:endParaRPr lang="en-US" sz="2400" dirty="0">
              <a:solidFill>
                <a:srgbClr val="FF0000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690" y="1812710"/>
            <a:ext cx="118043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. Nước</a:t>
            </a:r>
          </a:p>
          <a:p>
            <a:r>
              <a:rPr lang="vi-VN" sz="3000" dirty="0">
                <a:latin typeface="+mj-lt"/>
              </a:rPr>
              <a:t>- Cần cho </a:t>
            </a:r>
            <a:r>
              <a:rPr lang="vi-VN" sz="3000" dirty="0" smtClean="0">
                <a:latin typeface="+mj-lt"/>
              </a:rPr>
              <a:t>hô </a:t>
            </a:r>
            <a:r>
              <a:rPr lang="vi-VN" sz="3000" dirty="0">
                <a:latin typeface="+mj-lt"/>
              </a:rPr>
              <a:t>hấp, hàm lượng nước </a:t>
            </a:r>
            <a:r>
              <a:rPr lang="vi-VN" sz="3000" dirty="0" smtClean="0">
                <a:latin typeface="+mj-lt"/>
              </a:rPr>
              <a:t>giảm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vi-VN" sz="3000" dirty="0" smtClean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giảm </a:t>
            </a:r>
            <a:r>
              <a:rPr lang="vi-VN" sz="3000" dirty="0" smtClean="0">
                <a:latin typeface="+mj-lt"/>
              </a:rPr>
              <a:t>hô hấp</a:t>
            </a:r>
            <a:r>
              <a:rPr lang="en-US" sz="3000" dirty="0" smtClean="0">
                <a:latin typeface="+mj-lt"/>
              </a:rPr>
              <a:t>.</a:t>
            </a:r>
            <a:endParaRPr lang="vi-VN" sz="3000" dirty="0">
              <a:latin typeface="+mj-lt"/>
            </a:endParaRPr>
          </a:p>
          <a:p>
            <a:r>
              <a:rPr lang="vi-VN" sz="3000" dirty="0" smtClean="0">
                <a:latin typeface="+mj-lt"/>
              </a:rPr>
              <a:t>- Muốn </a:t>
            </a:r>
            <a:r>
              <a:rPr lang="vi-VN" sz="3000" dirty="0">
                <a:latin typeface="+mj-lt"/>
              </a:rPr>
              <a:t>hạt nảy mầm cần đảm bảo </a:t>
            </a:r>
            <a:r>
              <a:rPr lang="vi-VN" sz="3000" dirty="0" smtClean="0">
                <a:latin typeface="+mj-lt"/>
              </a:rPr>
              <a:t>đủ nước </a:t>
            </a:r>
            <a:r>
              <a:rPr lang="vi-VN" sz="3000" dirty="0">
                <a:latin typeface="+mj-lt"/>
              </a:rPr>
              <a:t>	</a:t>
            </a:r>
            <a:endParaRPr lang="en-US" sz="3000" dirty="0" smtClean="0">
              <a:latin typeface="+mj-lt"/>
            </a:endParaRPr>
          </a:p>
          <a:p>
            <a:r>
              <a:rPr lang="vi-VN" sz="30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. Nhiệt độ</a:t>
            </a:r>
          </a:p>
          <a:p>
            <a:pPr marL="457200" indent="-457200">
              <a:buFontTx/>
              <a:buChar char="-"/>
            </a:pPr>
            <a:r>
              <a:rPr lang="vi-VN" sz="3000" smtClean="0">
                <a:latin typeface="+mj-lt"/>
              </a:rPr>
              <a:t>Khi </a:t>
            </a:r>
            <a:r>
              <a:rPr lang="vi-VN" sz="3000" dirty="0">
                <a:latin typeface="+mj-lt"/>
              </a:rPr>
              <a:t>nhiệt độ tăng </a:t>
            </a:r>
            <a:r>
              <a:rPr lang="en-US" sz="300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vi-VN" sz="3000" smtClean="0">
                <a:latin typeface="+mj-lt"/>
              </a:rPr>
              <a:t> </a:t>
            </a:r>
            <a:r>
              <a:rPr lang="en-US" sz="3000" smtClean="0">
                <a:latin typeface="+mj-lt"/>
              </a:rPr>
              <a:t>tăng </a:t>
            </a:r>
            <a:r>
              <a:rPr lang="vi-VN" sz="3000" smtClean="0">
                <a:latin typeface="+mj-lt"/>
              </a:rPr>
              <a:t>cường </a:t>
            </a:r>
            <a:r>
              <a:rPr lang="vi-VN" sz="3000" dirty="0">
                <a:latin typeface="+mj-lt"/>
              </a:rPr>
              <a:t>độ </a:t>
            </a:r>
            <a:r>
              <a:rPr lang="vi-VN" sz="3000">
                <a:latin typeface="+mj-lt"/>
              </a:rPr>
              <a:t>hô </a:t>
            </a:r>
            <a:r>
              <a:rPr lang="en-US" sz="3000" smtClean="0">
                <a:latin typeface="+mj-lt"/>
              </a:rPr>
              <a:t>hấp.</a:t>
            </a:r>
            <a:r>
              <a:rPr lang="vi-VN" sz="3000" smtClean="0">
                <a:latin typeface="+mj-lt"/>
              </a:rPr>
              <a:t> </a:t>
            </a:r>
            <a:endParaRPr lang="en-US" sz="300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000" smtClean="0">
                <a:latin typeface="+mj-lt"/>
              </a:rPr>
              <a:t>Sự </a:t>
            </a:r>
            <a:r>
              <a:rPr lang="vi-VN" sz="3000" dirty="0">
                <a:latin typeface="+mj-lt"/>
              </a:rPr>
              <a:t>phụ thuộc của hô hấp vào nhiệt độ tuân thủ định luật </a:t>
            </a:r>
            <a:r>
              <a:rPr lang="vi-VN" sz="3000" dirty="0" smtClean="0">
                <a:latin typeface="+mj-lt"/>
              </a:rPr>
              <a:t>Van-Hop.</a:t>
            </a:r>
            <a:endParaRPr lang="vi-VN" sz="3000" dirty="0">
              <a:latin typeface="+mj-lt"/>
            </a:endParaRPr>
          </a:p>
          <a:p>
            <a:r>
              <a:rPr lang="vi-VN" sz="3000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. Oxi: </a:t>
            </a:r>
            <a:r>
              <a:rPr lang="vi-VN" sz="3000" dirty="0">
                <a:latin typeface="+mj-lt"/>
              </a:rPr>
              <a:t>Giúp cây thực hiện hô hấp </a:t>
            </a:r>
            <a:r>
              <a:rPr lang="vi-VN" sz="3000" dirty="0" smtClean="0">
                <a:latin typeface="+mj-lt"/>
              </a:rPr>
              <a:t>hiếu khí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vi-VN" sz="3000" dirty="0" smtClean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tích lũy </a:t>
            </a:r>
            <a:r>
              <a:rPr lang="vi-VN" sz="3000" smtClean="0">
                <a:latin typeface="+mj-lt"/>
              </a:rPr>
              <a:t>năng </a:t>
            </a:r>
            <a:r>
              <a:rPr lang="vi-VN" sz="3000" smtClean="0">
                <a:latin typeface="+mj-lt"/>
              </a:rPr>
              <a:t>lượng</a:t>
            </a:r>
            <a:endParaRPr lang="en-US" sz="3000" smtClean="0">
              <a:latin typeface="+mj-lt"/>
            </a:endParaRPr>
          </a:p>
          <a:p>
            <a:endParaRPr lang="en-US" sz="3000" dirty="0" smtClean="0">
              <a:latin typeface="+mj-lt"/>
            </a:endParaRPr>
          </a:p>
          <a:p>
            <a:r>
              <a:rPr lang="vi-VN" sz="3000" b="1" dirty="0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. Hàm </a:t>
            </a:r>
            <a:r>
              <a:rPr lang="vi-VN" sz="3000" b="1">
                <a:solidFill>
                  <a:srgbClr val="FF0000"/>
                </a:solidFill>
                <a:latin typeface="+mj-lt"/>
              </a:rPr>
              <a:t>lượng </a:t>
            </a:r>
            <a:r>
              <a:rPr lang="vi-VN" sz="3000" b="1" smtClean="0">
                <a:solidFill>
                  <a:srgbClr val="FF0000"/>
                </a:solidFill>
                <a:latin typeface="+mj-lt"/>
              </a:rPr>
              <a:t>CO</a:t>
            </a:r>
            <a:r>
              <a:rPr lang="vi-VN" sz="3000" b="1" baseline="-2500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3000" b="1" baseline="-2500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+mj-lt"/>
              </a:rPr>
              <a:t>tăng:</a:t>
            </a:r>
            <a:r>
              <a:rPr lang="vi-VN" sz="3000" b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000" dirty="0" smtClean="0">
                <a:latin typeface="+mj-lt"/>
              </a:rPr>
              <a:t>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3000" smtClean="0">
                <a:latin typeface="+mj-lt"/>
              </a:rPr>
              <a:t>ng</a:t>
            </a:r>
            <a:r>
              <a:rPr lang="en-US" sz="3000" smtClean="0">
                <a:latin typeface="+mj-lt"/>
              </a:rPr>
              <a:t> </a:t>
            </a:r>
            <a:r>
              <a:rPr lang="vi-VN" sz="3000" smtClean="0">
                <a:latin typeface="+mj-lt"/>
              </a:rPr>
              <a:t>ức </a:t>
            </a:r>
            <a:r>
              <a:rPr lang="vi-VN" sz="3000" dirty="0">
                <a:latin typeface="+mj-lt"/>
              </a:rPr>
              <a:t>chế hô </a:t>
            </a:r>
            <a:r>
              <a:rPr lang="vi-VN" sz="3000" dirty="0" smtClean="0">
                <a:latin typeface="+mj-lt"/>
              </a:rPr>
              <a:t>hấp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000" dirty="0" smtClean="0">
                <a:latin typeface="+mj-lt"/>
              </a:rPr>
              <a:t>dùng </a:t>
            </a:r>
            <a:r>
              <a:rPr lang="vi-VN" sz="3000" dirty="0">
                <a:latin typeface="+mj-lt"/>
              </a:rPr>
              <a:t>bảo quản </a:t>
            </a:r>
            <a:r>
              <a:rPr lang="vi-VN" sz="3000" dirty="0" smtClean="0">
                <a:latin typeface="+mj-lt"/>
              </a:rPr>
              <a:t>nông sản</a:t>
            </a:r>
            <a:endParaRPr lang="en-US" sz="3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7149" y="2175581"/>
            <a:ext cx="1222257" cy="6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</a:rPr>
              <a:t>…(</a:t>
            </a:r>
            <a:r>
              <a:rPr lang="en-US" sz="2800" b="1" smtClean="0">
                <a:solidFill>
                  <a:schemeClr val="tx1"/>
                </a:solidFill>
              </a:rPr>
              <a:t>1</a:t>
            </a:r>
            <a:r>
              <a:rPr lang="en-US" sz="2800" b="1" smtClean="0">
                <a:solidFill>
                  <a:schemeClr val="tx1"/>
                </a:solidFill>
              </a:rPr>
              <a:t>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42218" y="2292465"/>
            <a:ext cx="1506494" cy="5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</a:t>
            </a:r>
            <a:r>
              <a:rPr lang="en-US" sz="2800" b="1" smtClean="0">
                <a:solidFill>
                  <a:schemeClr val="tx1"/>
                </a:solidFill>
              </a:rPr>
              <a:t>2</a:t>
            </a:r>
            <a:r>
              <a:rPr lang="en-US" sz="2800" b="1" smtClean="0">
                <a:solidFill>
                  <a:schemeClr val="tx1"/>
                </a:solidFill>
              </a:rPr>
              <a:t>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1332" y="2772756"/>
            <a:ext cx="2260886" cy="5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…(3)…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2296" y="3640362"/>
            <a:ext cx="3063784" cy="5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…(4)…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02537" y="4097204"/>
            <a:ext cx="1689462" cy="5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…(5)…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0171" y="4555460"/>
            <a:ext cx="1448870" cy="49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…(6)…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48948" y="4661368"/>
            <a:ext cx="2220685" cy="48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…(7)…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81332" y="5508212"/>
            <a:ext cx="2584747" cy="4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…(8)…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48949" y="5277394"/>
            <a:ext cx="2643052" cy="684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…(</a:t>
            </a:r>
            <a:r>
              <a:rPr lang="en-US" sz="2800" b="1" smtClean="0">
                <a:solidFill>
                  <a:schemeClr val="tx1"/>
                </a:solidFill>
              </a:rPr>
              <a:t>9</a:t>
            </a:r>
            <a:r>
              <a:rPr lang="en-US" sz="2800" b="1" smtClean="0">
                <a:solidFill>
                  <a:schemeClr val="tx1"/>
                </a:solidFill>
              </a:rPr>
              <a:t>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66" y="40316"/>
            <a:ext cx="12168134" cy="58477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 QUAN HỆ GIỮA HÔ HẤP VỚI QUANG HỢP VÀ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2" grpId="0"/>
      <p:bldP spid="3" grpId="0" animBg="1"/>
      <p:bldP spid="3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89" y="3629427"/>
            <a:ext cx="738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8749" y="509496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128749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353507" y="5082989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Cacbohidrat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353507" y="5968002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25922" y="509496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50679" y="5105308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Cacbonic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79" y="5968002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Nitơ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863861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1478695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074157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630413"/>
            <a:ext cx="365522" cy="487363"/>
          </a:xfrm>
          <a:prstGeom prst="rect">
            <a:avLst/>
          </a:prstGeom>
        </p:spPr>
      </p:pic>
      <p:pic>
        <p:nvPicPr>
          <p:cNvPr id="20" name="nhac-nen-ai-la-trieu-phu-mp3-2977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3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90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0" y="3456786"/>
            <a:ext cx="8154143" cy="1418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89" y="3500635"/>
            <a:ext cx="7364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7457" y="596129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365661" y="600970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79" y="511648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43376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79" y="600663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Rễ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863861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1478695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074157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630413"/>
            <a:ext cx="365522" cy="487363"/>
          </a:xfrm>
          <a:prstGeom prst="rect">
            <a:avLst/>
          </a:prstGeom>
        </p:spPr>
      </p:pic>
      <p:pic>
        <p:nvPicPr>
          <p:cNvPr id="20" name="nhac-nen-ai-la-trieu-phu-mp3-2977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3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90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0" y="3418148"/>
            <a:ext cx="8154143" cy="1418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3508" y="3397603"/>
            <a:ext cx="7573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10058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128749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79" y="5096346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gân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353506" y="5927093"/>
            <a:ext cx="37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bì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063262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Phiến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0" y="5953987"/>
            <a:ext cx="3576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Diệp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863861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1478695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074157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630413"/>
            <a:ext cx="365522" cy="487363"/>
          </a:xfrm>
          <a:prstGeom prst="rect">
            <a:avLst/>
          </a:prstGeom>
        </p:spPr>
      </p:pic>
      <p:pic>
        <p:nvPicPr>
          <p:cNvPr id="20" name="nhac-nen-ai-la-trieu-phu-mp3-2977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3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2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0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89" y="3616546"/>
            <a:ext cx="7500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108407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79" y="599319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79" y="515682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Caroten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03035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7" y="599319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Xantophyl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863861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1478695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074157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630413"/>
            <a:ext cx="365522" cy="487363"/>
          </a:xfrm>
          <a:prstGeom prst="rect">
            <a:avLst/>
          </a:prstGeom>
        </p:spPr>
      </p:pic>
      <p:pic>
        <p:nvPicPr>
          <p:cNvPr id="20" name="nhac-nen-ai-la-trieu-phu-mp3-2977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3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0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89" y="3616546"/>
            <a:ext cx="7500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0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79" y="5979744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Caroten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79" y="5129928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2992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7" y="599319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Xantophyl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863861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192001" y="1478695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074157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00179" y="2630413"/>
            <a:ext cx="365522" cy="487363"/>
          </a:xfrm>
          <a:prstGeom prst="rect">
            <a:avLst/>
          </a:prstGeom>
        </p:spPr>
      </p:pic>
      <p:pic>
        <p:nvPicPr>
          <p:cNvPr id="20" name="nhac-nen-ai-la-trieu-phu-mp3-2977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3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0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" y="830264"/>
            <a:ext cx="5389331" cy="6145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8" y="1295456"/>
            <a:ext cx="5943444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không để rau quả trong ngăn đá của tủ lạnh?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318" name="TextBox 1317"/>
          <p:cNvSpPr txBox="1"/>
          <p:nvPr/>
        </p:nvSpPr>
        <p:spPr>
          <a:xfrm>
            <a:off x="6068944" y="2819416"/>
            <a:ext cx="5731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Vì có thành phần xenlulo cứng khi bị đông đá sẽ vỡ ra → làm vỡ tế bào không phục hồi lại đư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4343400" y="577850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1676400"/>
            <a:ext cx="8686800" cy="965200"/>
            <a:chOff x="192" y="1056"/>
            <a:chExt cx="5472" cy="608"/>
          </a:xfrm>
        </p:grpSpPr>
        <p:sp>
          <p:nvSpPr>
            <p:cNvPr id="40970" name="Text Box 5"/>
            <p:cNvSpPr txBox="1">
              <a:spLocks noChangeArrowheads="1"/>
            </p:cNvSpPr>
            <p:nvPr/>
          </p:nvSpPr>
          <p:spPr bwMode="auto">
            <a:xfrm>
              <a:off x="768" y="1056"/>
              <a:ext cx="4896" cy="60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en-US" sz="2600" b="1">
                  <a:solidFill>
                    <a:srgbClr val="CC0000"/>
                  </a:solidFill>
                  <a:latin typeface="Times New Roman" pitchFamily="18" charset="0"/>
                </a:rPr>
                <a:t> Giai đoạn nào chung cho quá trình phân giải kị khí và phân giải hiếu khí?</a:t>
              </a:r>
            </a:p>
          </p:txBody>
        </p:sp>
        <p:sp>
          <p:nvSpPr>
            <p:cNvPr id="40971" name="Text Box 6"/>
            <p:cNvSpPr txBox="1">
              <a:spLocks noChangeArrowheads="1"/>
            </p:cNvSpPr>
            <p:nvPr/>
          </p:nvSpPr>
          <p:spPr bwMode="auto">
            <a:xfrm>
              <a:off x="192" y="1056"/>
              <a:ext cx="720" cy="30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600" b="1" dirty="0" err="1">
                  <a:latin typeface="Times New Roman" pitchFamily="18" charset="0"/>
                </a:rPr>
                <a:t>Câu</a:t>
              </a:r>
              <a:r>
                <a:rPr lang="en-US" altLang="en-US" sz="2600" b="1" dirty="0">
                  <a:latin typeface="Times New Roman" pitchFamily="18" charset="0"/>
                </a:rPr>
                <a:t> 1:</a:t>
              </a:r>
            </a:p>
          </p:txBody>
        </p:sp>
      </p:grp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6705600" y="2971800"/>
            <a:ext cx="2819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>
                <a:latin typeface="Times New Roman" pitchFamily="18" charset="0"/>
              </a:rPr>
              <a:t>C. Đường phân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2514600" y="2865438"/>
            <a:ext cx="2819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latin typeface="Times New Roman" pitchFamily="18" charset="0"/>
              </a:rPr>
              <a:t>A. Chu </a:t>
            </a:r>
            <a:r>
              <a:rPr lang="en-US" altLang="en-US" sz="2600" dirty="0" err="1">
                <a:latin typeface="Times New Roman" pitchFamily="18" charset="0"/>
              </a:rPr>
              <a:t>trình</a:t>
            </a:r>
            <a:r>
              <a:rPr lang="en-US" altLang="en-US" sz="2600" dirty="0">
                <a:latin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</a:rPr>
              <a:t>Crep</a:t>
            </a:r>
            <a:r>
              <a:rPr lang="en-US" altLang="en-US" sz="2600" dirty="0">
                <a:latin typeface="Times New Roman" pitchFamily="18" charset="0"/>
              </a:rPr>
              <a:t>.</a:t>
            </a: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6705600" y="3613150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>
                <a:latin typeface="Times New Roman" pitchFamily="18" charset="0"/>
              </a:rPr>
              <a:t>D. Lên men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2514600" y="3568700"/>
            <a:ext cx="36576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>
                <a:latin typeface="Times New Roman" pitchFamily="18" charset="0"/>
              </a:rPr>
              <a:t>B. Chuỗi chuyền êlectron.</a:t>
            </a:r>
          </a:p>
        </p:txBody>
      </p:sp>
      <p:sp>
        <p:nvSpPr>
          <p:cNvPr id="3" name="Oval 2"/>
          <p:cNvSpPr/>
          <p:nvPr/>
        </p:nvSpPr>
        <p:spPr>
          <a:xfrm>
            <a:off x="6705600" y="2963864"/>
            <a:ext cx="469900" cy="5032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/>
      <p:bldP spid="138248" grpId="0"/>
      <p:bldP spid="138249" grpId="0"/>
      <p:bldP spid="138250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496" y="2117645"/>
            <a:ext cx="9144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t-BR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 2</a:t>
            </a: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pt-BR" sz="32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Bào quan tham gia vào quá trình hô hấp sáng?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15000"/>
              </a:lnSpc>
              <a:spcAft>
                <a:spcPts val="0"/>
              </a:spcAft>
              <a:buFontTx/>
              <a:buAutoNum type="alphaUcPeriod"/>
              <a:tabLst>
                <a:tab pos="3261360" algn="l"/>
              </a:tabLst>
              <a:defRPr/>
            </a:pP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lục lạp, perôxixôm, ty thể.	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261360" algn="l"/>
              </a:tabLst>
              <a:defRPr/>
            </a:pP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lục lạp, bộ máy </a:t>
            </a:r>
            <a:r>
              <a:rPr lang="pt-BR" sz="3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gôngi</a:t>
            </a: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ty thể.</a:t>
            </a:r>
            <a:endParaRPr lang="en-US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261360" algn="l"/>
              </a:tabLst>
              <a:defRPr/>
            </a:pP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lục lạp, lizôxôm, ty thể.	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261360" algn="l"/>
              </a:tabLst>
              <a:defRPr/>
            </a:pPr>
            <a:r>
              <a:rPr lang="pt-BR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lục lạp, ribôxôm, ty thể.</a:t>
            </a:r>
            <a:endParaRPr lang="vi-VN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88496" y="3370282"/>
            <a:ext cx="381000" cy="4186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58244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II. LÁ LÀ CƠ QUAN QUANG </a:t>
            </a:r>
            <a:r>
              <a:rPr lang="pt-BR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vi-VN" sz="280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6472" y="511124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2. Lục lạp là bào quan quang hợp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79918" y="1112262"/>
          <a:ext cx="8835682" cy="5669539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68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472"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fr-FR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 tạo các bộ của lục lạp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 tạo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72"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Màng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Màng 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kép (gồm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màng ngoài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 màng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trong),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giữa 2 màng có khoảng trống gọi là gian màng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480"/>
                        </a:spcAft>
                      </a:pPr>
                      <a:r>
                        <a:rPr lang="vi-VN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 bọc</a:t>
                      </a: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tạo </a:t>
                      </a: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 không gian giữa 2 màng.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528"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en-US" sz="240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Miền </a:t>
                      </a:r>
                      <a:r>
                        <a:rPr lang="vi-VN" sz="240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Tilacôit</a:t>
                      </a:r>
                      <a:endParaRPr lang="vi-VN" sz="1800" smtClean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  <a:p>
                      <a:r>
                        <a:rPr lang="vi-VN" sz="2400" smtClean="0">
                          <a:effectLst/>
                          <a:latin typeface="Times New Roman"/>
                          <a:ea typeface="Times New Roman"/>
                        </a:rPr>
                        <a:t>    (Grana)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Các </a:t>
                      </a:r>
                      <a:r>
                        <a:rPr lang="vi-VN" sz="2400" b="1" i="1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Tilacôit</a:t>
                      </a:r>
                      <a:r>
                        <a:rPr lang="vi-VN" sz="2400" b="0" i="0" kern="1200" baseline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xếp chồng lên nhau như chồng đĩa.</a:t>
                      </a:r>
                    </a:p>
                    <a:p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Các Tilacôit nối với nhau tạo nên </a:t>
                      </a:r>
                      <a:r>
                        <a:rPr lang="vi-VN" sz="2400" b="1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hệ thống Tilacôit</a:t>
                      </a:r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Trên màng Tilacôit chứa sắc tố quang hợp. </a:t>
                      </a:r>
                      <a:r>
                        <a:rPr lang="vi-VN" sz="2400" b="1" i="1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(diệp lục, caroten).</a:t>
                      </a:r>
                      <a:endParaRPr lang="vi-VN" sz="320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480"/>
                        </a:spcAft>
                      </a:pPr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 hiện </a:t>
                      </a:r>
                      <a:r>
                        <a:rPr lang="vi-VN" sz="2400" b="1" i="1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pha sáng</a:t>
                      </a:r>
                      <a:r>
                        <a:rPr lang="vi-VN" sz="24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40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 quang hợp.</a:t>
                      </a:r>
                      <a:r>
                        <a:rPr lang="vi-VN" sz="240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451">
                <a:tc>
                  <a:txBody>
                    <a:bodyPr/>
                    <a:lstStyle/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vi-VN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vi-VN" sz="20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 </a:t>
                      </a:r>
                      <a:r>
                        <a:rPr lang="vi-VN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</a:p>
                    <a:p>
                      <a:pPr algn="ctr"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(strôma)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 chất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lỏng chứa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r>
                        <a:rPr lang="vi-VN" sz="2400" baseline="-25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O, CO</a:t>
                      </a:r>
                      <a:r>
                        <a:rPr lang="vi-VN" sz="2400" baseline="-25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các enzim QH,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nằm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xen kẻ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 </a:t>
                      </a: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màng trong lục lạp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hệ thống tilacoit.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48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 hiện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tối</a:t>
                      </a:r>
                      <a:r>
                        <a:rPr lang="vi-VN" sz="24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 </a:t>
                      </a: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 hợp.</a:t>
                      </a:r>
                      <a:endParaRPr lang="vi-VN" sz="24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86400" y="2221468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........(1).........</a:t>
            </a:r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848600" y="2221468"/>
            <a:ext cx="12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.....(2).......</a:t>
            </a:r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162864" y="3342192"/>
            <a:ext cx="10949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....(3).....</a:t>
            </a:r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392658" y="4483462"/>
            <a:ext cx="2322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..............(4)...............</a:t>
            </a:r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9144000" y="4126468"/>
            <a:ext cx="12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.....(5).......</a:t>
            </a:r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9144000" y="5831004"/>
            <a:ext cx="12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.....(6).......</a:t>
            </a:r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464"/>
            <a:ext cx="1656472" cy="266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9311"/>
            <a:ext cx="1634198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6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57506" y="2590822"/>
            <a:ext cx="8077200" cy="30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b-NO" sz="2800" b="1" dirty="0"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b-NO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quá trình hô hấp ở thực vật cường độ hô hấp tỉ lệ thuận với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Tx/>
              <a:buAutoNum type="alphaUcPeriod"/>
            </a:pP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 hàm lượng nước, nhiệt độ.	</a:t>
            </a:r>
          </a:p>
          <a:p>
            <a:pPr algn="just">
              <a:lnSpc>
                <a:spcPct val="115000"/>
              </a:lnSpc>
            </a:pP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B. hàm lượng nước, nồng độ CO</a:t>
            </a:r>
            <a:r>
              <a:rPr lang="nb-NO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C. nồng độ CO</a:t>
            </a:r>
            <a:r>
              <a:rPr lang="nb-NO" sz="2800" baseline="-25000" dirty="0">
                <a:latin typeface="Times New Roman" pitchFamily="18" charset="0"/>
                <a:cs typeface="Times New Roman" pitchFamily="18" charset="0"/>
              </a:rPr>
              <a:t>2 , </a:t>
            </a: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nhiệt độ.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15000"/>
              </a:lnSpc>
            </a:pPr>
            <a:r>
              <a:rPr lang="nb-NO" sz="2800" dirty="0">
                <a:latin typeface="Times New Roman" pitchFamily="18" charset="0"/>
                <a:cs typeface="Times New Roman" pitchFamily="18" charset="0"/>
              </a:rPr>
              <a:t>D. hàm lượng nước, nồng độ ôxi.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73340" y="5169847"/>
            <a:ext cx="381000" cy="342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120" y="762070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vi-VN" sz="2800" b="1" dirty="0">
              <a:solidFill>
                <a:prstClr val="black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5:</a:t>
            </a:r>
            <a:r>
              <a:rPr lang="nb-NO" sz="2800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nb-NO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 định nào sau đây </a:t>
            </a:r>
            <a:r>
              <a:rPr lang="nb-NO" sz="2800" dirty="0">
                <a:latin typeface="Times New Roman" pitchFamily="18" charset="0"/>
                <a:cs typeface="Calibri" pitchFamily="34" charset="0"/>
              </a:rPr>
              <a:t>không </a:t>
            </a:r>
            <a:r>
              <a:rPr lang="nb-NO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đúng khi nói về vai trò của hô hấp đối với cơ thể thực vật?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A.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Hình thành các sản phẩm trung gian là nguyên liệu cho các quá trình tổng hợp các chất khác trong cơ thể.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B.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Tạo ra chất hữu cơ cung cấp cho sự sống trên trái đất, biến đổi và tích lũy năng lượng.</a:t>
            </a: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C.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Một phần năng lượng được giải phóng dưới dạng nhiệt để duy trì thân nhiệt thuận lợi cho các phản ứng enzim.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D.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Năng lượng giải phóng dưới dạng ATP cung cấp cho các hoạt động sống của tế bào, cơ thể.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120" y="3362643"/>
            <a:ext cx="381000" cy="342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7248" y="60967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9902" y="2438426"/>
            <a:ext cx="81915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</a:t>
            </a:r>
            <a:r>
              <a:rPr lang="nb-NO" sz="2800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6:</a:t>
            </a:r>
            <a:r>
              <a:rPr lang="vi-VN" sz="2800" dirty="0" smtClean="0"/>
              <a:t> H</a:t>
            </a:r>
            <a:r>
              <a:rPr lang="en-US" sz="2800" dirty="0"/>
              <a:t>ô</a:t>
            </a:r>
            <a:r>
              <a:rPr lang="vi-VN" sz="2800" dirty="0" smtClean="0"/>
              <a:t> </a:t>
            </a:r>
            <a:r>
              <a:rPr lang="vi-VN" sz="2800" dirty="0"/>
              <a:t>hấp ở thực vật là quá trình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A. Ôxi hoá sinh học nguyên liệu chất hữu cơ.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B. Giải phóng CO</a:t>
            </a:r>
            <a:r>
              <a:rPr lang="en-US" sz="2800" baseline="-25000" dirty="0"/>
              <a:t>2</a:t>
            </a:r>
            <a:r>
              <a:rPr lang="vi-VN" sz="2800" dirty="0"/>
              <a:t> và H</a:t>
            </a:r>
            <a:r>
              <a:rPr lang="vi-VN" sz="2800" baseline="-25000" dirty="0"/>
              <a:t>2</a:t>
            </a:r>
            <a:r>
              <a:rPr lang="vi-VN" sz="2800" dirty="0"/>
              <a:t>O.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C. Tích luỹ ATP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D. </a:t>
            </a:r>
            <a:r>
              <a:rPr lang="en-US" sz="2800" dirty="0" err="1"/>
              <a:t>Cả</a:t>
            </a:r>
            <a:r>
              <a:rPr lang="en-US" sz="2800" dirty="0"/>
              <a:t> A,</a:t>
            </a:r>
            <a:r>
              <a:rPr lang="vi-VN" sz="2800" dirty="0"/>
              <a:t> B VÀ C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2057506" y="5151690"/>
            <a:ext cx="685782" cy="494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932" y="1905040"/>
            <a:ext cx="1173465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</a:t>
            </a:r>
            <a:r>
              <a:rPr lang="nb-NO" sz="2800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7:</a:t>
            </a:r>
            <a:r>
              <a:rPr lang="vi-VN" sz="2800" dirty="0" smtClean="0"/>
              <a:t> </a:t>
            </a:r>
            <a:r>
              <a:rPr lang="vi-VN" sz="2800" dirty="0"/>
              <a:t>Ý nghĩa sinh học của quá trình hô hấp ở thực vật là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A. Đảm bảo sự cân bằng CO</a:t>
            </a:r>
            <a:r>
              <a:rPr lang="en-US" sz="2800" baseline="-25000" dirty="0"/>
              <a:t>2</a:t>
            </a:r>
            <a:r>
              <a:rPr lang="vi-VN" sz="2800" dirty="0"/>
              <a:t> và O</a:t>
            </a:r>
            <a:r>
              <a:rPr lang="en-US" sz="2800" baseline="-25000" dirty="0"/>
              <a:t>2</a:t>
            </a:r>
            <a:r>
              <a:rPr lang="vi-VN" sz="2800" dirty="0"/>
              <a:t> trong khí quyển.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B. Chuyển hoá gluxit thành chất vô cơ.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C. Tạo ra năng lượng cung cấp cho mọi hoạt động sinh lí ở cây</a:t>
            </a:r>
            <a:r>
              <a:rPr lang="vi-VN" sz="2800" b="1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D. Th</a:t>
            </a:r>
            <a:r>
              <a:rPr lang="en-US" sz="2800" dirty="0"/>
              <a:t>ả</a:t>
            </a:r>
            <a:r>
              <a:rPr lang="vi-VN" sz="2800" dirty="0"/>
              <a:t>i chất độc ra ngoài cơ thể thực vật.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14536" y="3962386"/>
            <a:ext cx="685782" cy="494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9902" y="1752644"/>
            <a:ext cx="81915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</a:t>
            </a:r>
            <a:r>
              <a:rPr lang="nb-NO" sz="2800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8:</a:t>
            </a:r>
            <a:r>
              <a:rPr lang="vi-VN" sz="2800" dirty="0" smtClean="0"/>
              <a:t> </a:t>
            </a:r>
            <a:r>
              <a:rPr lang="vi-VN" sz="2800" dirty="0"/>
              <a:t>Trong quá trình hô hấp ở thực vật, số lượng ATP được tạo ra nhiều nhất ở giai đoạn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A. chu trình Crep.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B. chuỗi </a:t>
            </a:r>
            <a:r>
              <a:rPr lang="en-US" sz="2800" dirty="0" err="1"/>
              <a:t>truyền</a:t>
            </a:r>
            <a:r>
              <a:rPr lang="vi-VN" sz="2800" dirty="0"/>
              <a:t> electron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vi-VN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C. đường phân.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D. từ axit pyruvic đến axetyl coA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2057506" y="3809990"/>
            <a:ext cx="685782" cy="494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33704" y="1752644"/>
            <a:ext cx="81915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</a:t>
            </a:r>
            <a:r>
              <a:rPr lang="nb-NO" sz="2800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9:</a:t>
            </a:r>
            <a:r>
              <a:rPr lang="vi-VN" sz="2800" dirty="0" smtClean="0"/>
              <a:t> </a:t>
            </a:r>
            <a:r>
              <a:rPr lang="vi-VN" sz="2800" dirty="0"/>
              <a:t>Trong giai đoạn đường phản. glucôzơ đã được phân giải thành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A. hai phân tử axit pyruvic.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B. hai phân tử axit lactic.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C. một axit lactic và một axit axetic.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D. hai phân tử ax</a:t>
            </a:r>
            <a:r>
              <a:rPr lang="en-US" sz="2800" dirty="0"/>
              <a:t>e</a:t>
            </a:r>
            <a:r>
              <a:rPr lang="vi-VN" sz="2800" dirty="0"/>
              <a:t>tyl coenzim A.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1905110" y="3203673"/>
            <a:ext cx="685782" cy="494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28912" y="1600248"/>
            <a:ext cx="1036308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Câu </a:t>
            </a:r>
            <a:r>
              <a:rPr lang="nb-NO" sz="2800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10:</a:t>
            </a:r>
            <a:r>
              <a:rPr lang="en-US" sz="2800" dirty="0" smtClean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C</a:t>
            </a:r>
            <a:r>
              <a:rPr lang="en-US" sz="2800" baseline="-250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C</a:t>
            </a:r>
            <a:r>
              <a:rPr lang="en-US" sz="2800" baseline="-25000" dirty="0"/>
              <a:t>3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nồng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nhu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thấp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ánh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1600318" y="4267178"/>
            <a:ext cx="685782" cy="494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54" y="990664"/>
            <a:ext cx="3581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Chọn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án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đúng</a:t>
            </a:r>
            <a:r>
              <a:rPr lang="en-US" altLang="en-US" sz="2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endParaRPr lang="en-US" altLang="en-US" sz="2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ank yo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DAE-D73A-47F0-BF07-366707843208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6"/>
            <a:ext cx="2895600" cy="365125"/>
          </a:xfrm>
        </p:spPr>
        <p:txBody>
          <a:bodyPr/>
          <a:lstStyle/>
          <a:p>
            <a:r>
              <a:rPr lang="en-US" smtClean="0"/>
              <a:t>made by nkngan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05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164247"/>
              </p:ext>
            </p:extLst>
          </p:nvPr>
        </p:nvGraphicFramePr>
        <p:xfrm>
          <a:off x="1676400" y="1143000"/>
          <a:ext cx="8763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6400" y="139700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Thành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3759199"/>
          </a:xfrm>
        </p:spPr>
        <p:txBody>
          <a:bodyPr>
            <a:normAutofit/>
          </a:bodyPr>
          <a:lstStyle/>
          <a:p>
            <a:pPr marL="0" indent="0">
              <a:spcBef>
                <a:spcPct val="25000"/>
              </a:spcBef>
              <a:buNone/>
            </a:pPr>
            <a:r>
              <a:rPr lang="af-ZA" altLang="en-US" sz="3500" dirty="0"/>
              <a:t>+ </a:t>
            </a:r>
            <a:r>
              <a:rPr lang="af-ZA" altLang="en-US" sz="3500" b="1" i="1" dirty="0">
                <a:latin typeface="Times New Roman" pitchFamily="18" charset="0"/>
                <a:cs typeface="Times New Roman" pitchFamily="18" charset="0"/>
              </a:rPr>
              <a:t>Diệp lục a</a:t>
            </a:r>
            <a:r>
              <a:rPr lang="af-ZA" altLang="en-US" sz="3500" dirty="0">
                <a:latin typeface="Times New Roman" pitchFamily="18" charset="0"/>
                <a:cs typeface="Times New Roman" pitchFamily="18" charset="0"/>
              </a:rPr>
              <a:t>: Trực tiếp chuyển hóa NLAS </a:t>
            </a:r>
            <a:r>
              <a:rPr lang="af-ZA" altLang="en-US" sz="35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năng lượng hóa học trong ATP và NADPH</a:t>
            </a:r>
          </a:p>
          <a:p>
            <a:pPr marL="0" indent="0">
              <a:spcBef>
                <a:spcPct val="25000"/>
              </a:spcBef>
              <a:buNone/>
            </a:pPr>
            <a:r>
              <a:rPr lang="af-ZA" altLang="en-US" sz="35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+ </a:t>
            </a:r>
            <a:r>
              <a:rPr lang="af-ZA" altLang="en-US" sz="3500" b="1" i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 sắc tố khác</a:t>
            </a:r>
            <a:r>
              <a:rPr lang="af-ZA" altLang="en-US" sz="35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Hấp thụ và truyền NLAS cho diệp lục a theo sơ đồ:</a:t>
            </a:r>
          </a:p>
          <a:p>
            <a:pPr marL="0" indent="0">
              <a:spcBef>
                <a:spcPct val="25000"/>
              </a:spcBef>
              <a:buNone/>
            </a:pPr>
            <a:r>
              <a:rPr lang="en-US" altLang="en-US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76400" y="4326103"/>
            <a:ext cx="7086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Carotenoit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→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→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ở TT</a:t>
            </a:r>
            <a:b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57400" y="5181600"/>
            <a:ext cx="3086100" cy="812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Sun 6"/>
          <p:cNvSpPr/>
          <p:nvPr/>
        </p:nvSpPr>
        <p:spPr>
          <a:xfrm>
            <a:off x="5206253" y="5029200"/>
            <a:ext cx="1409700" cy="1295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Elbow Connector 8"/>
          <p:cNvCxnSpPr>
            <a:stCxn id="6" idx="4"/>
          </p:cNvCxnSpPr>
          <p:nvPr/>
        </p:nvCxnSpPr>
        <p:spPr>
          <a:xfrm rot="16200000" flipH="1">
            <a:off x="5222876" y="4371974"/>
            <a:ext cx="241300" cy="348615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62803" y="5410200"/>
            <a:ext cx="2666999" cy="1295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ATP, NADPH</a:t>
            </a:r>
            <a:endParaRPr lang="en-GB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5898" y="838201"/>
            <a:ext cx="3148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4400">
                <a:solidFill>
                  <a:srgbClr val="FF0000"/>
                </a:solidFill>
                <a:latin typeface="Calibri"/>
              </a:rPr>
              <a:t>Vai trò</a:t>
            </a:r>
            <a:r>
              <a:rPr lang="en-US" sz="4400">
                <a:solidFill>
                  <a:prstClr val="black"/>
                </a:solidFill>
                <a:latin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94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9" y="41275"/>
            <a:ext cx="9077325" cy="6775450"/>
          </a:xfrm>
        </p:spPr>
      </p:pic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>
          <a:xfrm>
            <a:off x="2076451" y="1882776"/>
            <a:ext cx="8442325" cy="4035425"/>
          </a:xfrm>
        </p:spPr>
        <p:txBody>
          <a:bodyPr/>
          <a:lstStyle/>
          <a:p>
            <a:pPr algn="ctr" eaLnBrk="1" hangingPunct="1"/>
            <a:r>
              <a:rPr lang="en-US" altLang="zh-CN" sz="6000" dirty="0">
                <a:solidFill>
                  <a:srgbClr val="FF0000"/>
                </a:solidFill>
                <a:latin typeface="Brush Script MT" panose="03060802040406070304" pitchFamily="66" charset="0"/>
                <a:ea typeface="SimSun" panose="02010600030101010101" pitchFamily="2" charset="-122"/>
              </a:rPr>
              <a:t/>
            </a:r>
            <a:br>
              <a:rPr lang="en-US" altLang="zh-CN" sz="6000" dirty="0">
                <a:solidFill>
                  <a:srgbClr val="FF0000"/>
                </a:solidFill>
                <a:latin typeface="Brush Script MT" panose="03060802040406070304" pitchFamily="66" charset="0"/>
                <a:ea typeface="SimSun" panose="02010600030101010101" pitchFamily="2" charset="-122"/>
              </a:rPr>
            </a:br>
            <a:r>
              <a:rPr lang="en-US" altLang="zh-CN" sz="6000" dirty="0">
                <a:solidFill>
                  <a:srgbClr val="FF0000"/>
                </a:solidFill>
                <a:latin typeface="Brush Script MT" panose="03060802040406070304" pitchFamily="66" charset="0"/>
                <a:ea typeface="SimSun" panose="02010600030101010101" pitchFamily="2" charset="-122"/>
              </a:rPr>
              <a:t/>
            </a:r>
            <a:br>
              <a:rPr lang="en-US" altLang="zh-CN" sz="6000" dirty="0">
                <a:solidFill>
                  <a:srgbClr val="FF0000"/>
                </a:solidFill>
                <a:latin typeface="Brush Script MT" panose="03060802040406070304" pitchFamily="66" charset="0"/>
                <a:ea typeface="SimSun" panose="02010600030101010101" pitchFamily="2" charset="-122"/>
              </a:rPr>
            </a:br>
            <a:r>
              <a:rPr lang="en-US" altLang="zh-CN" sz="4400" i="1" u="sng" dirty="0" err="1">
                <a:ea typeface="SimSun" panose="02010600030101010101" pitchFamily="2" charset="-122"/>
              </a:rPr>
              <a:t>Bài</a:t>
            </a:r>
            <a:r>
              <a:rPr lang="en-US" altLang="zh-CN" sz="4400" i="1" u="sng" dirty="0">
                <a:ea typeface="SimSun" panose="02010600030101010101" pitchFamily="2" charset="-122"/>
              </a:rPr>
              <a:t> 9</a:t>
            </a:r>
            <a:br>
              <a:rPr lang="en-US" altLang="zh-CN" sz="4400" i="1" u="sng" dirty="0">
                <a:ea typeface="SimSun" panose="02010600030101010101" pitchFamily="2" charset="-122"/>
              </a:rPr>
            </a:br>
            <a:r>
              <a:rPr lang="en-US" altLang="zh-CN" sz="4400" dirty="0">
                <a:ea typeface="SimSun" panose="02010600030101010101" pitchFamily="2" charset="-122"/>
              </a:rPr>
              <a:t>QUANG HỢP Ở CÁC NHÓM THỰC VẬT C</a:t>
            </a:r>
            <a:r>
              <a:rPr lang="en-US" altLang="zh-CN" sz="4400" baseline="-25000" dirty="0">
                <a:ea typeface="SimSun" panose="02010600030101010101" pitchFamily="2" charset="-122"/>
              </a:rPr>
              <a:t>3 </a:t>
            </a:r>
            <a:r>
              <a:rPr lang="en-US" altLang="zh-CN" sz="4400" dirty="0">
                <a:ea typeface="SimSun" panose="02010600030101010101" pitchFamily="2" charset="-122"/>
              </a:rPr>
              <a:t>, C</a:t>
            </a:r>
            <a:r>
              <a:rPr lang="en-US" altLang="zh-CN" sz="4400" baseline="-25000" dirty="0">
                <a:ea typeface="SimSun" panose="02010600030101010101" pitchFamily="2" charset="-122"/>
              </a:rPr>
              <a:t>4 </a:t>
            </a:r>
            <a:r>
              <a:rPr lang="en-US" altLang="zh-CN" sz="4400" dirty="0">
                <a:ea typeface="SimSun" panose="02010600030101010101" pitchFamily="2" charset="-122"/>
              </a:rPr>
              <a:t>VÀ CAM</a:t>
            </a:r>
            <a:br>
              <a:rPr lang="en-US" altLang="zh-CN" sz="4400" dirty="0">
                <a:ea typeface="SimSun" panose="02010600030101010101" pitchFamily="2" charset="-122"/>
              </a:rPr>
            </a:br>
            <a:r>
              <a:rPr lang="en-US" altLang="zh-CN" sz="4400" dirty="0">
                <a:ea typeface="SimSun" panose="02010600030101010101" pitchFamily="2" charset="-122"/>
              </a:rPr>
              <a:t/>
            </a:r>
            <a:br>
              <a:rPr lang="en-US" altLang="zh-CN" sz="4400" dirty="0">
                <a:ea typeface="SimSun" panose="02010600030101010101" pitchFamily="2" charset="-122"/>
              </a:rPr>
            </a:br>
            <a:endParaRPr lang="en-US" altLang="zh-CN" sz="3200" dirty="0">
              <a:solidFill>
                <a:srgbClr val="3333FF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88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190469"/>
          <p:cNvSpPr txBox="1">
            <a:spLocks noChangeArrowheads="1"/>
          </p:cNvSpPr>
          <p:nvPr/>
        </p:nvSpPr>
        <p:spPr bwMode="auto">
          <a:xfrm>
            <a:off x="2560304" y="4419575"/>
            <a:ext cx="80772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600" dirty="0"/>
              <a:t>* </a:t>
            </a:r>
            <a:r>
              <a:rPr lang="en-US" sz="2600" dirty="0" err="1"/>
              <a:t>Quá</a:t>
            </a:r>
            <a:r>
              <a:rPr lang="en-US" sz="2600" dirty="0"/>
              <a:t> </a:t>
            </a:r>
            <a:r>
              <a:rPr lang="en-US" sz="2600" dirty="0" err="1"/>
              <a:t>trình</a:t>
            </a:r>
            <a:r>
              <a:rPr lang="en-US" sz="2600" dirty="0"/>
              <a:t> </a:t>
            </a:r>
            <a:r>
              <a:rPr lang="en-US" sz="2600" dirty="0" err="1"/>
              <a:t>quang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chia </a:t>
            </a:r>
            <a:r>
              <a:rPr lang="en-US" sz="2600" dirty="0" err="1"/>
              <a:t>làm</a:t>
            </a:r>
            <a:r>
              <a:rPr lang="en-US" sz="2600" dirty="0"/>
              <a:t> 2 </a:t>
            </a:r>
            <a:r>
              <a:rPr lang="en-US" sz="2600" dirty="0" err="1"/>
              <a:t>pha</a:t>
            </a:r>
            <a:r>
              <a:rPr lang="en-US" sz="2600" dirty="0"/>
              <a:t>:</a:t>
            </a:r>
          </a:p>
          <a:p>
            <a:r>
              <a:rPr lang="en-US" sz="2600" dirty="0"/>
              <a:t>+ </a:t>
            </a:r>
            <a:r>
              <a:rPr lang="en-US" sz="2600" dirty="0" err="1"/>
              <a:t>Pha</a:t>
            </a:r>
            <a:r>
              <a:rPr lang="en-US" sz="2600" dirty="0"/>
              <a:t> </a:t>
            </a:r>
            <a:r>
              <a:rPr lang="en-US" sz="2600" dirty="0" err="1"/>
              <a:t>sáng</a:t>
            </a:r>
            <a:r>
              <a:rPr lang="en-US" sz="2600" dirty="0"/>
              <a:t>: </a:t>
            </a:r>
            <a:r>
              <a:rPr lang="en-US" sz="2600" dirty="0" err="1"/>
              <a:t>Diễn</a:t>
            </a:r>
            <a:r>
              <a:rPr lang="en-US" sz="2600" dirty="0"/>
              <a:t> </a:t>
            </a:r>
            <a:r>
              <a:rPr lang="en-US" sz="2600" dirty="0" err="1"/>
              <a:t>ra</a:t>
            </a:r>
            <a:r>
              <a:rPr lang="en-US" sz="2600" dirty="0"/>
              <a:t> ở </a:t>
            </a:r>
            <a:r>
              <a:rPr lang="en-US" sz="2600" dirty="0" err="1"/>
              <a:t>Tilacôit</a:t>
            </a:r>
            <a:r>
              <a:rPr lang="en-US" sz="2600" dirty="0"/>
              <a:t>, </a:t>
            </a:r>
            <a:r>
              <a:rPr lang="en-US" sz="2600" b="1" dirty="0" err="1"/>
              <a:t>giống</a:t>
            </a:r>
            <a:r>
              <a:rPr lang="en-US" sz="2600" b="1" dirty="0"/>
              <a:t> </a:t>
            </a:r>
            <a:r>
              <a:rPr lang="en-US" sz="2600" b="1" dirty="0" err="1"/>
              <a:t>nhau</a:t>
            </a:r>
            <a:r>
              <a:rPr lang="en-US" sz="2600" b="1" dirty="0"/>
              <a:t> </a:t>
            </a:r>
            <a:r>
              <a:rPr lang="en-US" sz="2600" dirty="0"/>
              <a:t>ở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nhóm</a:t>
            </a:r>
            <a:r>
              <a:rPr lang="en-US" sz="2600" dirty="0"/>
              <a:t> </a:t>
            </a:r>
            <a:r>
              <a:rPr lang="en-US" sz="2600" dirty="0" err="1"/>
              <a:t>thực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C</a:t>
            </a:r>
            <a:r>
              <a:rPr lang="en-US" sz="2600" baseline="-25000" dirty="0"/>
              <a:t>3</a:t>
            </a:r>
            <a:r>
              <a:rPr lang="en-US" sz="2600" dirty="0"/>
              <a:t>, C</a:t>
            </a:r>
            <a:r>
              <a:rPr lang="en-US" sz="2600" baseline="-25000" dirty="0"/>
              <a:t>4­, </a:t>
            </a:r>
            <a:r>
              <a:rPr lang="en-US" sz="2600" dirty="0"/>
              <a:t>CAM.</a:t>
            </a:r>
          </a:p>
          <a:p>
            <a:r>
              <a:rPr lang="en-US" sz="2600" dirty="0"/>
              <a:t>+ </a:t>
            </a:r>
            <a:r>
              <a:rPr lang="en-US" sz="2600" dirty="0" err="1"/>
              <a:t>Pha</a:t>
            </a:r>
            <a:r>
              <a:rPr lang="en-US" sz="2600" dirty="0"/>
              <a:t> </a:t>
            </a:r>
            <a:r>
              <a:rPr lang="en-US" sz="2600" dirty="0" err="1"/>
              <a:t>tối</a:t>
            </a:r>
            <a:r>
              <a:rPr lang="en-US" sz="2600" dirty="0"/>
              <a:t>: </a:t>
            </a:r>
            <a:r>
              <a:rPr lang="en-US" sz="2600" dirty="0" err="1"/>
              <a:t>Diễn</a:t>
            </a:r>
            <a:r>
              <a:rPr lang="en-US" sz="2600" dirty="0"/>
              <a:t> </a:t>
            </a:r>
            <a:r>
              <a:rPr lang="en-US" sz="2600" dirty="0" err="1"/>
              <a:t>ra</a:t>
            </a:r>
            <a:r>
              <a:rPr lang="en-US" sz="2600" dirty="0"/>
              <a:t> ở </a:t>
            </a:r>
            <a:r>
              <a:rPr lang="en-US" sz="2600" dirty="0" err="1"/>
              <a:t>chất</a:t>
            </a:r>
            <a:r>
              <a:rPr lang="en-US" sz="2600" dirty="0"/>
              <a:t> </a:t>
            </a:r>
            <a:r>
              <a:rPr lang="en-US" sz="2600" dirty="0" err="1"/>
              <a:t>nền</a:t>
            </a:r>
            <a:r>
              <a:rPr lang="en-US" sz="2600" dirty="0"/>
              <a:t> (</a:t>
            </a:r>
            <a:r>
              <a:rPr lang="en-US" sz="2600" dirty="0" err="1"/>
              <a:t>strôma</a:t>
            </a:r>
            <a:r>
              <a:rPr lang="en-US" sz="2600" dirty="0"/>
              <a:t>), </a:t>
            </a:r>
            <a:r>
              <a:rPr lang="en-US" sz="2600" b="1" dirty="0" err="1"/>
              <a:t>khác</a:t>
            </a:r>
            <a:r>
              <a:rPr lang="en-US" sz="2600" b="1" dirty="0"/>
              <a:t> </a:t>
            </a:r>
            <a:r>
              <a:rPr lang="en-US" sz="2600" b="1" dirty="0" err="1"/>
              <a:t>nhau</a:t>
            </a:r>
            <a:r>
              <a:rPr lang="en-US" sz="2600" b="1" dirty="0"/>
              <a:t> </a:t>
            </a:r>
            <a:r>
              <a:rPr lang="en-US" sz="2600" dirty="0"/>
              <a:t>ở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nhóm</a:t>
            </a:r>
            <a:r>
              <a:rPr lang="en-US" sz="2600" dirty="0"/>
              <a:t> </a:t>
            </a:r>
            <a:r>
              <a:rPr lang="en-US" sz="2600" dirty="0" err="1"/>
              <a:t>thực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C</a:t>
            </a:r>
            <a:r>
              <a:rPr lang="en-US" sz="2600" baseline="-25000" dirty="0"/>
              <a:t>3</a:t>
            </a:r>
            <a:r>
              <a:rPr lang="en-US" sz="2600" dirty="0"/>
              <a:t>, C</a:t>
            </a:r>
            <a:r>
              <a:rPr lang="en-US" sz="2600" baseline="-25000" dirty="0"/>
              <a:t>4­, </a:t>
            </a:r>
            <a:r>
              <a:rPr lang="en-US" sz="2600" dirty="0"/>
              <a:t>CAM.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507" y="262526"/>
            <a:ext cx="8148501" cy="41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twork">
  <a:themeElements>
    <a:clrScheme name="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B8989"/>
      </a:accent6>
      <a:hlink>
        <a:srgbClr val="7E9CE8"/>
      </a:hlink>
      <a:folHlink>
        <a:srgbClr val="D8D8EC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Network">
  <a:themeElements>
    <a:clrScheme name="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B8989"/>
      </a:accent6>
      <a:hlink>
        <a:srgbClr val="7E9CE8"/>
      </a:hlink>
      <a:folHlink>
        <a:srgbClr val="D8D8EC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3050</Words>
  <Application>Microsoft Office PowerPoint</Application>
  <PresentationFormat>Widescreen</PresentationFormat>
  <Paragraphs>402</Paragraphs>
  <Slides>57</Slides>
  <Notes>5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57</vt:i4>
      </vt:variant>
    </vt:vector>
  </HeadingPairs>
  <TitlesOfParts>
    <vt:vector size="82" baseType="lpstr">
      <vt:lpstr>SimSun</vt:lpstr>
      <vt:lpstr>Arial</vt:lpstr>
      <vt:lpstr>Bookman Old Style</vt:lpstr>
      <vt:lpstr>Brush Script MT</vt:lpstr>
      <vt:lpstr>Calibri</vt:lpstr>
      <vt:lpstr>Calibri Light</vt:lpstr>
      <vt:lpstr>MS Mincho</vt:lpstr>
      <vt:lpstr>Palatino Linotype</vt:lpstr>
      <vt:lpstr>Script MT Bold</vt:lpstr>
      <vt:lpstr>Tahoma</vt:lpstr>
      <vt:lpstr>Times New Roman</vt:lpstr>
      <vt:lpstr>VNI-Times</vt:lpstr>
      <vt:lpstr>Wingdings</vt:lpstr>
      <vt:lpstr>Office Theme</vt:lpstr>
      <vt:lpstr>1_Office Theme</vt:lpstr>
      <vt:lpstr>2_Office Theme</vt:lpstr>
      <vt:lpstr>3_Office Theme</vt:lpstr>
      <vt:lpstr>4_Office Theme</vt:lpstr>
      <vt:lpstr>Network</vt:lpstr>
      <vt:lpstr>5_Office Theme</vt:lpstr>
      <vt:lpstr>1_Network</vt:lpstr>
      <vt:lpstr>Default Design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Hệ sắc tố quang hợp</vt:lpstr>
      <vt:lpstr>3. Hệ sắc tố quang hợp</vt:lpstr>
      <vt:lpstr>  Bài 9 QUANG HỢP Ở CÁC NHÓM THỰC VẬT C3 , C4 VÀ CAM  </vt:lpstr>
      <vt:lpstr>PowerPoint Presentation</vt:lpstr>
      <vt:lpstr>I. PHA SÁNG Ở CÁC NHÓM THỰC VẬT C3, C4, CAM</vt:lpstr>
      <vt:lpstr>I. PHA SÁNG Ở CÁC NHÓM THỰC VẬT C3, C4,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* Ánh sáng : là điều kiện cơ bản để cây tiến hành quang hợp</vt:lpstr>
      <vt:lpstr>PowerPoint Presentation</vt:lpstr>
      <vt:lpstr>PowerPoint Presentation</vt:lpstr>
      <vt:lpstr>PowerPoint Presentation</vt:lpstr>
      <vt:lpstr>PowerPoint Presentation</vt:lpstr>
      <vt:lpstr>2H2O                   4H+  + 4e-   + O2</vt:lpstr>
      <vt:lpstr>PowerPoint Presentation</vt:lpstr>
      <vt:lpstr>PowerPoint Presentation</vt:lpstr>
      <vt:lpstr>PowerPoint Presentation</vt:lpstr>
      <vt:lpstr>PowerPoint Presentation</vt:lpstr>
      <vt:lpstr>II.  TĂNG NĂNG SUẤT CÂY TRỒNG THÔNG  QUA SỰ ĐIỀU KHIỂN QUANG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ÔN TẬP 8-13</dc:title>
  <dc:creator>Admin</dc:creator>
  <cp:lastModifiedBy>Admin</cp:lastModifiedBy>
  <cp:revision>27</cp:revision>
  <dcterms:created xsi:type="dcterms:W3CDTF">2021-12-05T00:02:08Z</dcterms:created>
  <dcterms:modified xsi:type="dcterms:W3CDTF">2021-12-05T04:36:33Z</dcterms:modified>
</cp:coreProperties>
</file>